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37" r:id="rId2"/>
  </p:sldMasterIdLst>
  <p:notesMasterIdLst>
    <p:notesMasterId r:id="rId31"/>
  </p:notesMasterIdLst>
  <p:handoutMasterIdLst>
    <p:handoutMasterId r:id="rId32"/>
  </p:handoutMasterIdLst>
  <p:sldIdLst>
    <p:sldId id="358" r:id="rId3"/>
    <p:sldId id="298" r:id="rId4"/>
    <p:sldId id="334" r:id="rId5"/>
    <p:sldId id="361" r:id="rId6"/>
    <p:sldId id="340" r:id="rId7"/>
    <p:sldId id="290" r:id="rId8"/>
    <p:sldId id="346" r:id="rId9"/>
    <p:sldId id="319" r:id="rId10"/>
    <p:sldId id="292" r:id="rId11"/>
    <p:sldId id="294" r:id="rId12"/>
    <p:sldId id="428" r:id="rId13"/>
    <p:sldId id="426" r:id="rId14"/>
    <p:sldId id="425" r:id="rId15"/>
    <p:sldId id="413" r:id="rId16"/>
    <p:sldId id="414" r:id="rId17"/>
    <p:sldId id="423" r:id="rId18"/>
    <p:sldId id="422" r:id="rId19"/>
    <p:sldId id="421" r:id="rId20"/>
    <p:sldId id="420" r:id="rId21"/>
    <p:sldId id="419" r:id="rId22"/>
    <p:sldId id="418" r:id="rId23"/>
    <p:sldId id="417" r:id="rId24"/>
    <p:sldId id="416" r:id="rId25"/>
    <p:sldId id="424" r:id="rId26"/>
    <p:sldId id="415" r:id="rId27"/>
    <p:sldId id="363" r:id="rId28"/>
    <p:sldId id="270" r:id="rId29"/>
    <p:sldId id="328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7C6889-3854-426C-831F-F900F39F257E}">
          <p14:sldIdLst>
            <p14:sldId id="358"/>
            <p14:sldId id="298"/>
            <p14:sldId id="334"/>
            <p14:sldId id="361"/>
            <p14:sldId id="340"/>
            <p14:sldId id="290"/>
            <p14:sldId id="346"/>
            <p14:sldId id="319"/>
            <p14:sldId id="292"/>
            <p14:sldId id="294"/>
            <p14:sldId id="428"/>
            <p14:sldId id="426"/>
            <p14:sldId id="425"/>
            <p14:sldId id="413"/>
            <p14:sldId id="414"/>
            <p14:sldId id="423"/>
            <p14:sldId id="422"/>
            <p14:sldId id="421"/>
            <p14:sldId id="420"/>
            <p14:sldId id="419"/>
            <p14:sldId id="418"/>
            <p14:sldId id="417"/>
            <p14:sldId id="416"/>
            <p14:sldId id="424"/>
            <p14:sldId id="415"/>
            <p14:sldId id="363"/>
            <p14:sldId id="270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EA36"/>
    <a:srgbClr val="007635"/>
    <a:srgbClr val="007E39"/>
    <a:srgbClr val="FF9900"/>
    <a:srgbClr val="FC8A0C"/>
    <a:srgbClr val="FF9966"/>
    <a:srgbClr val="00B050"/>
    <a:srgbClr val="CC99FF"/>
    <a:srgbClr val="FFCC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1CBA2-5A3A-43F0-847B-E4E2B8FCBF0E}" v="38" dt="2024-02-23T14:01:06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8" autoAdjust="0"/>
    <p:restoredTop sz="94687" autoAdjust="0"/>
  </p:normalViewPr>
  <p:slideViewPr>
    <p:cSldViewPr>
      <p:cViewPr varScale="1">
        <p:scale>
          <a:sx n="81" d="100"/>
          <a:sy n="81" d="100"/>
        </p:scale>
        <p:origin x="176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9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Dierdorf" userId="3052a817-2aee-4d31-966c-b3b4e13223f3" providerId="ADAL" clId="{BB5BA757-E9D1-4601-B945-EF9BB633A84A}"/>
    <pc:docChg chg="custSel modSld">
      <pc:chgData name="Morgan Dierdorf" userId="3052a817-2aee-4d31-966c-b3b4e13223f3" providerId="ADAL" clId="{BB5BA757-E9D1-4601-B945-EF9BB633A84A}" dt="2021-11-08T19:20:38.987" v="268" actId="14100"/>
      <pc:docMkLst>
        <pc:docMk/>
      </pc:docMkLst>
      <pc:sldChg chg="modSp mod">
        <pc:chgData name="Morgan Dierdorf" userId="3052a817-2aee-4d31-966c-b3b4e13223f3" providerId="ADAL" clId="{BB5BA757-E9D1-4601-B945-EF9BB633A84A}" dt="2021-11-08T18:59:37.227" v="5" actId="20577"/>
        <pc:sldMkLst>
          <pc:docMk/>
          <pc:sldMk cId="0" sldId="358"/>
        </pc:sldMkLst>
        <pc:spChg chg="mod">
          <ac:chgData name="Morgan Dierdorf" userId="3052a817-2aee-4d31-966c-b3b4e13223f3" providerId="ADAL" clId="{BB5BA757-E9D1-4601-B945-EF9BB633A84A}" dt="2021-11-08T18:59:37.227" v="5" actId="20577"/>
          <ac:spMkLst>
            <pc:docMk/>
            <pc:sldMk cId="0" sldId="358"/>
            <ac:spMk id="2051" creationId="{00000000-0000-0000-0000-000000000000}"/>
          </ac:spMkLst>
        </pc:spChg>
      </pc:sldChg>
      <pc:sldChg chg="addSp delSp modSp mod">
        <pc:chgData name="Morgan Dierdorf" userId="3052a817-2aee-4d31-966c-b3b4e13223f3" providerId="ADAL" clId="{BB5BA757-E9D1-4601-B945-EF9BB633A84A}" dt="2021-11-08T19:03:16.421" v="54" actId="1076"/>
        <pc:sldMkLst>
          <pc:docMk/>
          <pc:sldMk cId="2604243597" sldId="413"/>
        </pc:sldMkLst>
        <pc:spChg chg="add del mod">
          <ac:chgData name="Morgan Dierdorf" userId="3052a817-2aee-4d31-966c-b3b4e13223f3" providerId="ADAL" clId="{BB5BA757-E9D1-4601-B945-EF9BB633A84A}" dt="2021-11-08T19:02:05.025" v="29"/>
          <ac:spMkLst>
            <pc:docMk/>
            <pc:sldMk cId="2604243597" sldId="413"/>
            <ac:spMk id="4" creationId="{BB8EA227-DC13-48DC-88EB-40E12BCE4010}"/>
          </ac:spMkLst>
        </pc:spChg>
        <pc:picChg chg="add mod">
          <ac:chgData name="Morgan Dierdorf" userId="3052a817-2aee-4d31-966c-b3b4e13223f3" providerId="ADAL" clId="{BB5BA757-E9D1-4601-B945-EF9BB633A84A}" dt="2021-11-08T19:02:51.723" v="49" actId="1076"/>
          <ac:picMkLst>
            <pc:docMk/>
            <pc:sldMk cId="2604243597" sldId="413"/>
            <ac:picMk id="5" creationId="{04DB9B69-E848-4AFB-9AE3-94A8F95CDCBA}"/>
          </ac:picMkLst>
        </pc:picChg>
        <pc:picChg chg="add mod">
          <ac:chgData name="Morgan Dierdorf" userId="3052a817-2aee-4d31-966c-b3b4e13223f3" providerId="ADAL" clId="{BB5BA757-E9D1-4601-B945-EF9BB633A84A}" dt="2021-11-08T19:03:16.421" v="54" actId="1076"/>
          <ac:picMkLst>
            <pc:docMk/>
            <pc:sldMk cId="2604243597" sldId="413"/>
            <ac:picMk id="6" creationId="{A27E0C59-DC1A-4742-9482-23241126C300}"/>
          </ac:picMkLst>
        </pc:picChg>
        <pc:picChg chg="del">
          <ac:chgData name="Morgan Dierdorf" userId="3052a817-2aee-4d31-966c-b3b4e13223f3" providerId="ADAL" clId="{BB5BA757-E9D1-4601-B945-EF9BB633A84A}" dt="2021-11-08T19:01:56.176" v="27" actId="478"/>
          <ac:picMkLst>
            <pc:docMk/>
            <pc:sldMk cId="2604243597" sldId="413"/>
            <ac:picMk id="7" creationId="{3791114C-1DD4-427A-9DAA-AEB1996DE6CB}"/>
          </ac:picMkLst>
        </pc:picChg>
        <pc:picChg chg="del">
          <ac:chgData name="Morgan Dierdorf" userId="3052a817-2aee-4d31-966c-b3b4e13223f3" providerId="ADAL" clId="{BB5BA757-E9D1-4601-B945-EF9BB633A84A}" dt="2021-11-08T19:01:58.294" v="28" actId="478"/>
          <ac:picMkLst>
            <pc:docMk/>
            <pc:sldMk cId="2604243597" sldId="413"/>
            <ac:picMk id="9" creationId="{EEFAB816-1DF6-4115-A46B-2DA50C7DDC7D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4:58.006" v="80" actId="14100"/>
        <pc:sldMkLst>
          <pc:docMk/>
          <pc:sldMk cId="1288072674" sldId="414"/>
        </pc:sldMkLst>
        <pc:spChg chg="add del mod">
          <ac:chgData name="Morgan Dierdorf" userId="3052a817-2aee-4d31-966c-b3b4e13223f3" providerId="ADAL" clId="{BB5BA757-E9D1-4601-B945-EF9BB633A84A}" dt="2021-11-08T19:03:48.564" v="57"/>
          <ac:spMkLst>
            <pc:docMk/>
            <pc:sldMk cId="1288072674" sldId="414"/>
            <ac:spMk id="3" creationId="{569327CB-CF45-4445-9C9A-766BDAED931F}"/>
          </ac:spMkLst>
        </pc:spChg>
        <pc:picChg chg="add mod">
          <ac:chgData name="Morgan Dierdorf" userId="3052a817-2aee-4d31-966c-b3b4e13223f3" providerId="ADAL" clId="{BB5BA757-E9D1-4601-B945-EF9BB633A84A}" dt="2021-11-08T19:04:41.144" v="72" actId="14100"/>
          <ac:picMkLst>
            <pc:docMk/>
            <pc:sldMk cId="1288072674" sldId="414"/>
            <ac:picMk id="5" creationId="{24C46873-EEC1-490A-A416-7CE3207F087C}"/>
          </ac:picMkLst>
        </pc:picChg>
        <pc:picChg chg="del">
          <ac:chgData name="Morgan Dierdorf" userId="3052a817-2aee-4d31-966c-b3b4e13223f3" providerId="ADAL" clId="{BB5BA757-E9D1-4601-B945-EF9BB633A84A}" dt="2021-11-08T19:03:26.777" v="55" actId="478"/>
          <ac:picMkLst>
            <pc:docMk/>
            <pc:sldMk cId="1288072674" sldId="414"/>
            <ac:picMk id="6" creationId="{850EF118-1C92-4A8E-AAC7-8DD282B2CFC1}"/>
          </ac:picMkLst>
        </pc:picChg>
        <pc:picChg chg="add mod">
          <ac:chgData name="Morgan Dierdorf" userId="3052a817-2aee-4d31-966c-b3b4e13223f3" providerId="ADAL" clId="{BB5BA757-E9D1-4601-B945-EF9BB633A84A}" dt="2021-11-08T19:04:58.006" v="80" actId="14100"/>
          <ac:picMkLst>
            <pc:docMk/>
            <pc:sldMk cId="1288072674" sldId="414"/>
            <ac:picMk id="7" creationId="{0709D781-F991-4F75-AFA7-2404684ECA05}"/>
          </ac:picMkLst>
        </pc:picChg>
        <pc:picChg chg="del">
          <ac:chgData name="Morgan Dierdorf" userId="3052a817-2aee-4d31-966c-b3b4e13223f3" providerId="ADAL" clId="{BB5BA757-E9D1-4601-B945-EF9BB633A84A}" dt="2021-11-08T19:03:29.865" v="56" actId="478"/>
          <ac:picMkLst>
            <pc:docMk/>
            <pc:sldMk cId="1288072674" sldId="414"/>
            <ac:picMk id="9" creationId="{CB7FFDDD-C37B-4A1D-B0C7-F4E8AFD9F480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20:38.987" v="268" actId="14100"/>
        <pc:sldMkLst>
          <pc:docMk/>
          <pc:sldMk cId="3047354280" sldId="415"/>
        </pc:sldMkLst>
        <pc:spChg chg="add del mod">
          <ac:chgData name="Morgan Dierdorf" userId="3052a817-2aee-4d31-966c-b3b4e13223f3" providerId="ADAL" clId="{BB5BA757-E9D1-4601-B945-EF9BB633A84A}" dt="2021-11-08T19:19:52.693" v="253"/>
          <ac:spMkLst>
            <pc:docMk/>
            <pc:sldMk cId="3047354280" sldId="415"/>
            <ac:spMk id="3" creationId="{3B29D007-D200-4B7C-BCAB-8112B5DAF909}"/>
          </ac:spMkLst>
        </pc:spChg>
        <pc:picChg chg="add mod">
          <ac:chgData name="Morgan Dierdorf" userId="3052a817-2aee-4d31-966c-b3b4e13223f3" providerId="ADAL" clId="{BB5BA757-E9D1-4601-B945-EF9BB633A84A}" dt="2021-11-08T19:20:06.404" v="258" actId="14100"/>
          <ac:picMkLst>
            <pc:docMk/>
            <pc:sldMk cId="3047354280" sldId="415"/>
            <ac:picMk id="5" creationId="{F81BB640-2429-4AA8-B5B3-AE3294DCD878}"/>
          </ac:picMkLst>
        </pc:picChg>
        <pc:picChg chg="add mod">
          <ac:chgData name="Morgan Dierdorf" userId="3052a817-2aee-4d31-966c-b3b4e13223f3" providerId="ADAL" clId="{BB5BA757-E9D1-4601-B945-EF9BB633A84A}" dt="2021-11-08T19:20:38.987" v="268" actId="14100"/>
          <ac:picMkLst>
            <pc:docMk/>
            <pc:sldMk cId="3047354280" sldId="415"/>
            <ac:picMk id="6" creationId="{C6959157-489A-4A5C-AF5D-F0AF2A81780E}"/>
          </ac:picMkLst>
        </pc:picChg>
        <pc:picChg chg="del">
          <ac:chgData name="Morgan Dierdorf" userId="3052a817-2aee-4d31-966c-b3b4e13223f3" providerId="ADAL" clId="{BB5BA757-E9D1-4601-B945-EF9BB633A84A}" dt="2021-11-08T19:19:37.032" v="251" actId="478"/>
          <ac:picMkLst>
            <pc:docMk/>
            <pc:sldMk cId="3047354280" sldId="415"/>
            <ac:picMk id="7" creationId="{1E61D11B-9FDB-49A9-A1B4-E6227F70612D}"/>
          </ac:picMkLst>
        </pc:picChg>
        <pc:picChg chg="del">
          <ac:chgData name="Morgan Dierdorf" userId="3052a817-2aee-4d31-966c-b3b4e13223f3" providerId="ADAL" clId="{BB5BA757-E9D1-4601-B945-EF9BB633A84A}" dt="2021-11-08T19:19:39.263" v="252" actId="478"/>
          <ac:picMkLst>
            <pc:docMk/>
            <pc:sldMk cId="3047354280" sldId="415"/>
            <ac:picMk id="8" creationId="{FBDAC39C-D938-40AE-9440-2784371B5C3E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8:33.979" v="234" actId="14100"/>
        <pc:sldMkLst>
          <pc:docMk/>
          <pc:sldMk cId="263963113" sldId="416"/>
        </pc:sldMkLst>
        <pc:spChg chg="add del mod">
          <ac:chgData name="Morgan Dierdorf" userId="3052a817-2aee-4d31-966c-b3b4e13223f3" providerId="ADAL" clId="{BB5BA757-E9D1-4601-B945-EF9BB633A84A}" dt="2021-11-08T19:17:25.500" v="217"/>
          <ac:spMkLst>
            <pc:docMk/>
            <pc:sldMk cId="263963113" sldId="416"/>
            <ac:spMk id="3" creationId="{5C7E2D46-378A-4DFB-AFF9-EFAD5515C6C6}"/>
          </ac:spMkLst>
        </pc:spChg>
        <pc:picChg chg="add mod">
          <ac:chgData name="Morgan Dierdorf" userId="3052a817-2aee-4d31-966c-b3b4e13223f3" providerId="ADAL" clId="{BB5BA757-E9D1-4601-B945-EF9BB633A84A}" dt="2021-11-08T19:17:42.019" v="224" actId="14100"/>
          <ac:picMkLst>
            <pc:docMk/>
            <pc:sldMk cId="263963113" sldId="416"/>
            <ac:picMk id="5" creationId="{F09A015A-6FB6-4197-A7E9-6E5200889294}"/>
          </ac:picMkLst>
        </pc:picChg>
        <pc:picChg chg="add mod">
          <ac:chgData name="Morgan Dierdorf" userId="3052a817-2aee-4d31-966c-b3b4e13223f3" providerId="ADAL" clId="{BB5BA757-E9D1-4601-B945-EF9BB633A84A}" dt="2021-11-08T19:18:33.979" v="234" actId="14100"/>
          <ac:picMkLst>
            <pc:docMk/>
            <pc:sldMk cId="263963113" sldId="416"/>
            <ac:picMk id="6" creationId="{8ACB8A8C-C519-46B3-B553-6AF2D2F9AD24}"/>
          </ac:picMkLst>
        </pc:picChg>
        <pc:picChg chg="del">
          <ac:chgData name="Morgan Dierdorf" userId="3052a817-2aee-4d31-966c-b3b4e13223f3" providerId="ADAL" clId="{BB5BA757-E9D1-4601-B945-EF9BB633A84A}" dt="2021-11-08T19:17:13.258" v="215" actId="478"/>
          <ac:picMkLst>
            <pc:docMk/>
            <pc:sldMk cId="263963113" sldId="416"/>
            <ac:picMk id="7" creationId="{F4AE7E82-6C50-4D44-924A-B26FE10688BB}"/>
          </ac:picMkLst>
        </pc:picChg>
        <pc:picChg chg="del">
          <ac:chgData name="Morgan Dierdorf" userId="3052a817-2aee-4d31-966c-b3b4e13223f3" providerId="ADAL" clId="{BB5BA757-E9D1-4601-B945-EF9BB633A84A}" dt="2021-11-08T19:17:15.279" v="216" actId="478"/>
          <ac:picMkLst>
            <pc:docMk/>
            <pc:sldMk cId="263963113" sldId="416"/>
            <ac:picMk id="8" creationId="{70D46D28-9600-4BE5-A169-9D95BD73AABC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7:06.130" v="214" actId="14100"/>
        <pc:sldMkLst>
          <pc:docMk/>
          <pc:sldMk cId="2399261447" sldId="417"/>
        </pc:sldMkLst>
        <pc:spChg chg="add del mod">
          <ac:chgData name="Morgan Dierdorf" userId="3052a817-2aee-4d31-966c-b3b4e13223f3" providerId="ADAL" clId="{BB5BA757-E9D1-4601-B945-EF9BB633A84A}" dt="2021-11-08T19:16:11.564" v="194"/>
          <ac:spMkLst>
            <pc:docMk/>
            <pc:sldMk cId="2399261447" sldId="417"/>
            <ac:spMk id="3" creationId="{2EDC57ED-1B9A-42C9-95B2-DCC78F8E9B96}"/>
          </ac:spMkLst>
        </pc:spChg>
        <pc:picChg chg="add mod">
          <ac:chgData name="Morgan Dierdorf" userId="3052a817-2aee-4d31-966c-b3b4e13223f3" providerId="ADAL" clId="{BB5BA757-E9D1-4601-B945-EF9BB633A84A}" dt="2021-11-08T19:17:06.130" v="214" actId="14100"/>
          <ac:picMkLst>
            <pc:docMk/>
            <pc:sldMk cId="2399261447" sldId="417"/>
            <ac:picMk id="5" creationId="{535911CD-B4FB-4754-951A-C4F7CF525453}"/>
          </ac:picMkLst>
        </pc:picChg>
        <pc:picChg chg="add mod">
          <ac:chgData name="Morgan Dierdorf" userId="3052a817-2aee-4d31-966c-b3b4e13223f3" providerId="ADAL" clId="{BB5BA757-E9D1-4601-B945-EF9BB633A84A}" dt="2021-11-08T19:17:04.236" v="213" actId="1076"/>
          <ac:picMkLst>
            <pc:docMk/>
            <pc:sldMk cId="2399261447" sldId="417"/>
            <ac:picMk id="6" creationId="{194E9636-9B7A-41DF-A665-EA06BFE1E613}"/>
          </ac:picMkLst>
        </pc:picChg>
        <pc:picChg chg="del">
          <ac:chgData name="Morgan Dierdorf" userId="3052a817-2aee-4d31-966c-b3b4e13223f3" providerId="ADAL" clId="{BB5BA757-E9D1-4601-B945-EF9BB633A84A}" dt="2021-11-08T19:16:00.588" v="192" actId="478"/>
          <ac:picMkLst>
            <pc:docMk/>
            <pc:sldMk cId="2399261447" sldId="417"/>
            <ac:picMk id="7" creationId="{2F3762F6-FBE2-4175-B000-652DDB041086}"/>
          </ac:picMkLst>
        </pc:picChg>
        <pc:picChg chg="del">
          <ac:chgData name="Morgan Dierdorf" userId="3052a817-2aee-4d31-966c-b3b4e13223f3" providerId="ADAL" clId="{BB5BA757-E9D1-4601-B945-EF9BB633A84A}" dt="2021-11-08T19:16:02.597" v="193" actId="478"/>
          <ac:picMkLst>
            <pc:docMk/>
            <pc:sldMk cId="2399261447" sldId="417"/>
            <ac:picMk id="8" creationId="{EB4E7F0C-759D-41E9-A2A7-14B7A081B8CB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5:55.204" v="191" actId="1076"/>
        <pc:sldMkLst>
          <pc:docMk/>
          <pc:sldMk cId="4261105436" sldId="418"/>
        </pc:sldMkLst>
        <pc:spChg chg="add del mod">
          <ac:chgData name="Morgan Dierdorf" userId="3052a817-2aee-4d31-966c-b3b4e13223f3" providerId="ADAL" clId="{BB5BA757-E9D1-4601-B945-EF9BB633A84A}" dt="2021-11-08T19:14:57.676" v="174"/>
          <ac:spMkLst>
            <pc:docMk/>
            <pc:sldMk cId="4261105436" sldId="418"/>
            <ac:spMk id="3" creationId="{F71730A0-F822-4853-BF5B-8BD124C98E60}"/>
          </ac:spMkLst>
        </pc:spChg>
        <pc:picChg chg="add mod">
          <ac:chgData name="Morgan Dierdorf" userId="3052a817-2aee-4d31-966c-b3b4e13223f3" providerId="ADAL" clId="{BB5BA757-E9D1-4601-B945-EF9BB633A84A}" dt="2021-11-08T19:15:26.427" v="183" actId="1076"/>
          <ac:picMkLst>
            <pc:docMk/>
            <pc:sldMk cId="4261105436" sldId="418"/>
            <ac:picMk id="5" creationId="{B2DB85E2-9A9D-4A44-BDC5-2CE8FDD2482B}"/>
          </ac:picMkLst>
        </pc:picChg>
        <pc:picChg chg="add mod">
          <ac:chgData name="Morgan Dierdorf" userId="3052a817-2aee-4d31-966c-b3b4e13223f3" providerId="ADAL" clId="{BB5BA757-E9D1-4601-B945-EF9BB633A84A}" dt="2021-11-08T19:15:55.204" v="191" actId="1076"/>
          <ac:picMkLst>
            <pc:docMk/>
            <pc:sldMk cId="4261105436" sldId="418"/>
            <ac:picMk id="6" creationId="{D5F8B6B3-D719-4A92-ADBA-DD89294A8753}"/>
          </ac:picMkLst>
        </pc:picChg>
        <pc:picChg chg="del">
          <ac:chgData name="Morgan Dierdorf" userId="3052a817-2aee-4d31-966c-b3b4e13223f3" providerId="ADAL" clId="{BB5BA757-E9D1-4601-B945-EF9BB633A84A}" dt="2021-11-08T19:14:41.897" v="172" actId="478"/>
          <ac:picMkLst>
            <pc:docMk/>
            <pc:sldMk cId="4261105436" sldId="418"/>
            <ac:picMk id="7" creationId="{273486EB-08EB-4D64-84EE-F97780F96752}"/>
          </ac:picMkLst>
        </pc:picChg>
        <pc:picChg chg="del">
          <ac:chgData name="Morgan Dierdorf" userId="3052a817-2aee-4d31-966c-b3b4e13223f3" providerId="ADAL" clId="{BB5BA757-E9D1-4601-B945-EF9BB633A84A}" dt="2021-11-08T19:14:44.380" v="173" actId="478"/>
          <ac:picMkLst>
            <pc:docMk/>
            <pc:sldMk cId="4261105436" sldId="418"/>
            <ac:picMk id="8" creationId="{76168B9A-12E6-4E86-A0A9-F148CBC7CF00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4:34.692" v="171" actId="1076"/>
        <pc:sldMkLst>
          <pc:docMk/>
          <pc:sldMk cId="35163416" sldId="419"/>
        </pc:sldMkLst>
        <pc:spChg chg="add del mod">
          <ac:chgData name="Morgan Dierdorf" userId="3052a817-2aee-4d31-966c-b3b4e13223f3" providerId="ADAL" clId="{BB5BA757-E9D1-4601-B945-EF9BB633A84A}" dt="2021-11-08T19:13:50.455" v="158"/>
          <ac:spMkLst>
            <pc:docMk/>
            <pc:sldMk cId="35163416" sldId="419"/>
            <ac:spMk id="3" creationId="{C530E7B9-1CEB-493A-86F5-63977F1A469A}"/>
          </ac:spMkLst>
        </pc:spChg>
        <pc:picChg chg="add mod">
          <ac:chgData name="Morgan Dierdorf" userId="3052a817-2aee-4d31-966c-b3b4e13223f3" providerId="ADAL" clId="{BB5BA757-E9D1-4601-B945-EF9BB633A84A}" dt="2021-11-08T19:14:06.641" v="165" actId="1076"/>
          <ac:picMkLst>
            <pc:docMk/>
            <pc:sldMk cId="35163416" sldId="419"/>
            <ac:picMk id="5" creationId="{BC101A6B-73F1-4822-8AD7-0152752FD938}"/>
          </ac:picMkLst>
        </pc:picChg>
        <pc:picChg chg="add mod">
          <ac:chgData name="Morgan Dierdorf" userId="3052a817-2aee-4d31-966c-b3b4e13223f3" providerId="ADAL" clId="{BB5BA757-E9D1-4601-B945-EF9BB633A84A}" dt="2021-11-08T19:14:34.692" v="171" actId="1076"/>
          <ac:picMkLst>
            <pc:docMk/>
            <pc:sldMk cId="35163416" sldId="419"/>
            <ac:picMk id="6" creationId="{528516CC-0C89-44D2-B93E-2C529200E6F8}"/>
          </ac:picMkLst>
        </pc:picChg>
        <pc:picChg chg="del">
          <ac:chgData name="Morgan Dierdorf" userId="3052a817-2aee-4d31-966c-b3b4e13223f3" providerId="ADAL" clId="{BB5BA757-E9D1-4601-B945-EF9BB633A84A}" dt="2021-11-08T19:13:36.863" v="156" actId="478"/>
          <ac:picMkLst>
            <pc:docMk/>
            <pc:sldMk cId="35163416" sldId="419"/>
            <ac:picMk id="7" creationId="{6889225A-9FA0-407B-A072-E35BEB6B543A}"/>
          </ac:picMkLst>
        </pc:picChg>
        <pc:picChg chg="del">
          <ac:chgData name="Morgan Dierdorf" userId="3052a817-2aee-4d31-966c-b3b4e13223f3" providerId="ADAL" clId="{BB5BA757-E9D1-4601-B945-EF9BB633A84A}" dt="2021-11-08T19:13:39.050" v="157" actId="478"/>
          <ac:picMkLst>
            <pc:docMk/>
            <pc:sldMk cId="35163416" sldId="419"/>
            <ac:picMk id="8" creationId="{FF06FAD5-4B33-4498-9451-8C409F540CA4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3:29.362" v="155" actId="14100"/>
        <pc:sldMkLst>
          <pc:docMk/>
          <pc:sldMk cId="2863701985" sldId="420"/>
        </pc:sldMkLst>
        <pc:spChg chg="add del mod">
          <ac:chgData name="Morgan Dierdorf" userId="3052a817-2aee-4d31-966c-b3b4e13223f3" providerId="ADAL" clId="{BB5BA757-E9D1-4601-B945-EF9BB633A84A}" dt="2021-11-08T19:12:42.647" v="139"/>
          <ac:spMkLst>
            <pc:docMk/>
            <pc:sldMk cId="2863701985" sldId="420"/>
            <ac:spMk id="3" creationId="{24D15E29-F283-40F2-9A20-E4FA972A186A}"/>
          </ac:spMkLst>
        </pc:spChg>
        <pc:picChg chg="add mod">
          <ac:chgData name="Morgan Dierdorf" userId="3052a817-2aee-4d31-966c-b3b4e13223f3" providerId="ADAL" clId="{BB5BA757-E9D1-4601-B945-EF9BB633A84A}" dt="2021-11-08T19:12:58.806" v="147" actId="1076"/>
          <ac:picMkLst>
            <pc:docMk/>
            <pc:sldMk cId="2863701985" sldId="420"/>
            <ac:picMk id="5" creationId="{6D8A40D2-B205-4D10-9188-673D04DC92A5}"/>
          </ac:picMkLst>
        </pc:picChg>
        <pc:picChg chg="add mod">
          <ac:chgData name="Morgan Dierdorf" userId="3052a817-2aee-4d31-966c-b3b4e13223f3" providerId="ADAL" clId="{BB5BA757-E9D1-4601-B945-EF9BB633A84A}" dt="2021-11-08T19:13:29.362" v="155" actId="14100"/>
          <ac:picMkLst>
            <pc:docMk/>
            <pc:sldMk cId="2863701985" sldId="420"/>
            <ac:picMk id="6" creationId="{1EC8FF13-2F0D-4DBB-9FDD-39252A6076FA}"/>
          </ac:picMkLst>
        </pc:picChg>
        <pc:picChg chg="del">
          <ac:chgData name="Morgan Dierdorf" userId="3052a817-2aee-4d31-966c-b3b4e13223f3" providerId="ADAL" clId="{BB5BA757-E9D1-4601-B945-EF9BB633A84A}" dt="2021-11-08T19:12:31.351" v="137" actId="478"/>
          <ac:picMkLst>
            <pc:docMk/>
            <pc:sldMk cId="2863701985" sldId="420"/>
            <ac:picMk id="7" creationId="{E13BDB82-FA90-425B-BE96-122F121BDC55}"/>
          </ac:picMkLst>
        </pc:picChg>
        <pc:picChg chg="del">
          <ac:chgData name="Morgan Dierdorf" userId="3052a817-2aee-4d31-966c-b3b4e13223f3" providerId="ADAL" clId="{BB5BA757-E9D1-4601-B945-EF9BB633A84A}" dt="2021-11-08T19:12:33.501" v="138" actId="478"/>
          <ac:picMkLst>
            <pc:docMk/>
            <pc:sldMk cId="2863701985" sldId="420"/>
            <ac:picMk id="8" creationId="{7ECDA8F5-45DB-408F-B462-E744A0B96165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2:19.836" v="136" actId="14100"/>
        <pc:sldMkLst>
          <pc:docMk/>
          <pc:sldMk cId="1172781498" sldId="421"/>
        </pc:sldMkLst>
        <pc:spChg chg="add del mod">
          <ac:chgData name="Morgan Dierdorf" userId="3052a817-2aee-4d31-966c-b3b4e13223f3" providerId="ADAL" clId="{BB5BA757-E9D1-4601-B945-EF9BB633A84A}" dt="2021-11-08T19:11:34.610" v="120"/>
          <ac:spMkLst>
            <pc:docMk/>
            <pc:sldMk cId="1172781498" sldId="421"/>
            <ac:spMk id="3" creationId="{3609BD83-EC6E-4F32-B62E-6D3F7D3C49F2}"/>
          </ac:spMkLst>
        </pc:spChg>
        <pc:picChg chg="add mod">
          <ac:chgData name="Morgan Dierdorf" userId="3052a817-2aee-4d31-966c-b3b4e13223f3" providerId="ADAL" clId="{BB5BA757-E9D1-4601-B945-EF9BB633A84A}" dt="2021-11-08T19:11:53.787" v="128" actId="14100"/>
          <ac:picMkLst>
            <pc:docMk/>
            <pc:sldMk cId="1172781498" sldId="421"/>
            <ac:picMk id="5" creationId="{DD976DF9-07BD-44DC-8204-7E1FDA58A955}"/>
          </ac:picMkLst>
        </pc:picChg>
        <pc:picChg chg="add mod">
          <ac:chgData name="Morgan Dierdorf" userId="3052a817-2aee-4d31-966c-b3b4e13223f3" providerId="ADAL" clId="{BB5BA757-E9D1-4601-B945-EF9BB633A84A}" dt="2021-11-08T19:12:19.836" v="136" actId="14100"/>
          <ac:picMkLst>
            <pc:docMk/>
            <pc:sldMk cId="1172781498" sldId="421"/>
            <ac:picMk id="6" creationId="{97B50E61-8856-48F6-8A97-0259B372EE45}"/>
          </ac:picMkLst>
        </pc:picChg>
        <pc:picChg chg="del">
          <ac:chgData name="Morgan Dierdorf" userId="3052a817-2aee-4d31-966c-b3b4e13223f3" providerId="ADAL" clId="{BB5BA757-E9D1-4601-B945-EF9BB633A84A}" dt="2021-11-08T19:11:24.516" v="118" actId="478"/>
          <ac:picMkLst>
            <pc:docMk/>
            <pc:sldMk cId="1172781498" sldId="421"/>
            <ac:picMk id="7" creationId="{5AFCAF2D-81A1-4FF1-9AD8-CDB4408232A1}"/>
          </ac:picMkLst>
        </pc:picChg>
        <pc:picChg chg="del">
          <ac:chgData name="Morgan Dierdorf" userId="3052a817-2aee-4d31-966c-b3b4e13223f3" providerId="ADAL" clId="{BB5BA757-E9D1-4601-B945-EF9BB633A84A}" dt="2021-11-08T19:11:27.009" v="119" actId="478"/>
          <ac:picMkLst>
            <pc:docMk/>
            <pc:sldMk cId="1172781498" sldId="421"/>
            <ac:picMk id="8" creationId="{B66BDF5F-0DF1-40FA-85B5-633211D9A65E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1:15.069" v="117" actId="1076"/>
        <pc:sldMkLst>
          <pc:docMk/>
          <pc:sldMk cId="3539319815" sldId="422"/>
        </pc:sldMkLst>
        <pc:spChg chg="add del mod">
          <ac:chgData name="Morgan Dierdorf" userId="3052a817-2aee-4d31-966c-b3b4e13223f3" providerId="ADAL" clId="{BB5BA757-E9D1-4601-B945-EF9BB633A84A}" dt="2021-11-08T19:10:28.025" v="98"/>
          <ac:spMkLst>
            <pc:docMk/>
            <pc:sldMk cId="3539319815" sldId="422"/>
            <ac:spMk id="3" creationId="{4B349C0C-AF75-42BC-85C8-717B58191ACE}"/>
          </ac:spMkLst>
        </pc:spChg>
        <pc:picChg chg="add mod">
          <ac:chgData name="Morgan Dierdorf" userId="3052a817-2aee-4d31-966c-b3b4e13223f3" providerId="ADAL" clId="{BB5BA757-E9D1-4601-B945-EF9BB633A84A}" dt="2021-11-08T19:10:59.039" v="109" actId="14100"/>
          <ac:picMkLst>
            <pc:docMk/>
            <pc:sldMk cId="3539319815" sldId="422"/>
            <ac:picMk id="4" creationId="{5E9500E1-5239-4CB0-ADF6-6FCFFD88A126}"/>
          </ac:picMkLst>
        </pc:picChg>
        <pc:picChg chg="add mod">
          <ac:chgData name="Morgan Dierdorf" userId="3052a817-2aee-4d31-966c-b3b4e13223f3" providerId="ADAL" clId="{BB5BA757-E9D1-4601-B945-EF9BB633A84A}" dt="2021-11-08T19:11:15.069" v="117" actId="1076"/>
          <ac:picMkLst>
            <pc:docMk/>
            <pc:sldMk cId="3539319815" sldId="422"/>
            <ac:picMk id="6" creationId="{7CE8AE09-E58E-4186-9D2D-C918EE7DCA66}"/>
          </ac:picMkLst>
        </pc:picChg>
        <pc:picChg chg="del">
          <ac:chgData name="Morgan Dierdorf" userId="3052a817-2aee-4d31-966c-b3b4e13223f3" providerId="ADAL" clId="{BB5BA757-E9D1-4601-B945-EF9BB633A84A}" dt="2021-11-08T19:10:16.133" v="96" actId="478"/>
          <ac:picMkLst>
            <pc:docMk/>
            <pc:sldMk cId="3539319815" sldId="422"/>
            <ac:picMk id="7" creationId="{8CE94A63-7250-4B92-B929-201EB1260835}"/>
          </ac:picMkLst>
        </pc:picChg>
        <pc:picChg chg="del">
          <ac:chgData name="Morgan Dierdorf" userId="3052a817-2aee-4d31-966c-b3b4e13223f3" providerId="ADAL" clId="{BB5BA757-E9D1-4601-B945-EF9BB633A84A}" dt="2021-11-08T19:10:21.438" v="97" actId="478"/>
          <ac:picMkLst>
            <pc:docMk/>
            <pc:sldMk cId="3539319815" sldId="422"/>
            <ac:picMk id="9" creationId="{87D477C5-FAF8-407D-BF30-A4DEF09AF034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9:42.939" v="95" actId="1076"/>
        <pc:sldMkLst>
          <pc:docMk/>
          <pc:sldMk cId="3007640979" sldId="423"/>
        </pc:sldMkLst>
        <pc:spChg chg="add del mod">
          <ac:chgData name="Morgan Dierdorf" userId="3052a817-2aee-4d31-966c-b3b4e13223f3" providerId="ADAL" clId="{BB5BA757-E9D1-4601-B945-EF9BB633A84A}" dt="2021-11-08T19:05:25.098" v="83"/>
          <ac:spMkLst>
            <pc:docMk/>
            <pc:sldMk cId="3007640979" sldId="423"/>
            <ac:spMk id="3" creationId="{068565D2-9DA2-46D9-9DBC-288FC1EFB0D9}"/>
          </ac:spMkLst>
        </pc:spChg>
        <pc:picChg chg="add mod">
          <ac:chgData name="Morgan Dierdorf" userId="3052a817-2aee-4d31-966c-b3b4e13223f3" providerId="ADAL" clId="{BB5BA757-E9D1-4601-B945-EF9BB633A84A}" dt="2021-11-08T19:05:39.438" v="89" actId="14100"/>
          <ac:picMkLst>
            <pc:docMk/>
            <pc:sldMk cId="3007640979" sldId="423"/>
            <ac:picMk id="5" creationId="{33B0111D-0E77-4C9F-AA92-BE086764DFE9}"/>
          </ac:picMkLst>
        </pc:picChg>
        <pc:picChg chg="add mod">
          <ac:chgData name="Morgan Dierdorf" userId="3052a817-2aee-4d31-966c-b3b4e13223f3" providerId="ADAL" clId="{BB5BA757-E9D1-4601-B945-EF9BB633A84A}" dt="2021-11-08T19:09:42.939" v="95" actId="1076"/>
          <ac:picMkLst>
            <pc:docMk/>
            <pc:sldMk cId="3007640979" sldId="423"/>
            <ac:picMk id="6" creationId="{5E8B638D-E574-42F4-B881-DB9A54D3DA47}"/>
          </ac:picMkLst>
        </pc:picChg>
        <pc:picChg chg="del">
          <ac:chgData name="Morgan Dierdorf" userId="3052a817-2aee-4d31-966c-b3b4e13223f3" providerId="ADAL" clId="{BB5BA757-E9D1-4601-B945-EF9BB633A84A}" dt="2021-11-08T19:05:12.332" v="81" actId="478"/>
          <ac:picMkLst>
            <pc:docMk/>
            <pc:sldMk cId="3007640979" sldId="423"/>
            <ac:picMk id="7" creationId="{FF83647E-721B-4F05-96B5-4D30D40F0AB5}"/>
          </ac:picMkLst>
        </pc:picChg>
        <pc:picChg chg="del">
          <ac:chgData name="Morgan Dierdorf" userId="3052a817-2aee-4d31-966c-b3b4e13223f3" providerId="ADAL" clId="{BB5BA757-E9D1-4601-B945-EF9BB633A84A}" dt="2021-11-08T19:05:14.368" v="82" actId="478"/>
          <ac:picMkLst>
            <pc:docMk/>
            <pc:sldMk cId="3007640979" sldId="423"/>
            <ac:picMk id="9" creationId="{EE1BFC1E-73A5-4581-8DD9-C1A4189AE8BD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9:32.613" v="250" actId="1076"/>
        <pc:sldMkLst>
          <pc:docMk/>
          <pc:sldMk cId="2360332541" sldId="424"/>
        </pc:sldMkLst>
        <pc:spChg chg="add del mod">
          <ac:chgData name="Morgan Dierdorf" userId="3052a817-2aee-4d31-966c-b3b4e13223f3" providerId="ADAL" clId="{BB5BA757-E9D1-4601-B945-EF9BB633A84A}" dt="2021-11-08T19:18:55.039" v="237"/>
          <ac:spMkLst>
            <pc:docMk/>
            <pc:sldMk cId="2360332541" sldId="424"/>
            <ac:spMk id="3" creationId="{5809767E-3A77-421A-AB19-16261EB3F364}"/>
          </ac:spMkLst>
        </pc:spChg>
        <pc:picChg chg="add mod">
          <ac:chgData name="Morgan Dierdorf" userId="3052a817-2aee-4d31-966c-b3b4e13223f3" providerId="ADAL" clId="{BB5BA757-E9D1-4601-B945-EF9BB633A84A}" dt="2021-11-08T19:19:09.652" v="243" actId="14100"/>
          <ac:picMkLst>
            <pc:docMk/>
            <pc:sldMk cId="2360332541" sldId="424"/>
            <ac:picMk id="5" creationId="{BA8CC646-0830-46DA-93F3-76252B8E60A4}"/>
          </ac:picMkLst>
        </pc:picChg>
        <pc:picChg chg="add mod">
          <ac:chgData name="Morgan Dierdorf" userId="3052a817-2aee-4d31-966c-b3b4e13223f3" providerId="ADAL" clId="{BB5BA757-E9D1-4601-B945-EF9BB633A84A}" dt="2021-11-08T19:19:32.613" v="250" actId="1076"/>
          <ac:picMkLst>
            <pc:docMk/>
            <pc:sldMk cId="2360332541" sldId="424"/>
            <ac:picMk id="6" creationId="{E6411D4D-5D80-41FA-88DB-385FA2F0AD7E}"/>
          </ac:picMkLst>
        </pc:picChg>
        <pc:picChg chg="del">
          <ac:chgData name="Morgan Dierdorf" userId="3052a817-2aee-4d31-966c-b3b4e13223f3" providerId="ADAL" clId="{BB5BA757-E9D1-4601-B945-EF9BB633A84A}" dt="2021-11-08T19:18:41.367" v="235" actId="478"/>
          <ac:picMkLst>
            <pc:docMk/>
            <pc:sldMk cId="2360332541" sldId="424"/>
            <ac:picMk id="7" creationId="{1CDE7609-4C05-4D4C-8456-00E8ACE2D25B}"/>
          </ac:picMkLst>
        </pc:picChg>
        <pc:picChg chg="del">
          <ac:chgData name="Morgan Dierdorf" userId="3052a817-2aee-4d31-966c-b3b4e13223f3" providerId="ADAL" clId="{BB5BA757-E9D1-4601-B945-EF9BB633A84A}" dt="2021-11-08T19:18:43.396" v="236" actId="478"/>
          <ac:picMkLst>
            <pc:docMk/>
            <pc:sldMk cId="2360332541" sldId="424"/>
            <ac:picMk id="8" creationId="{4979BDAF-0BDC-47E5-8623-D0019FD77D75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1:27.560" v="26" actId="14100"/>
        <pc:sldMkLst>
          <pc:docMk/>
          <pc:sldMk cId="1735223244" sldId="425"/>
        </pc:sldMkLst>
        <pc:spChg chg="add del mod">
          <ac:chgData name="Morgan Dierdorf" userId="3052a817-2aee-4d31-966c-b3b4e13223f3" providerId="ADAL" clId="{BB5BA757-E9D1-4601-B945-EF9BB633A84A}" dt="2021-11-08T19:00:45.311" v="8"/>
          <ac:spMkLst>
            <pc:docMk/>
            <pc:sldMk cId="1735223244" sldId="425"/>
            <ac:spMk id="4" creationId="{4B1FEA00-F32C-4830-BDD5-9A6B81426ADC}"/>
          </ac:spMkLst>
        </pc:spChg>
        <pc:picChg chg="add mod">
          <ac:chgData name="Morgan Dierdorf" userId="3052a817-2aee-4d31-966c-b3b4e13223f3" providerId="ADAL" clId="{BB5BA757-E9D1-4601-B945-EF9BB633A84A}" dt="2021-11-08T19:01:17.262" v="22" actId="1076"/>
          <ac:picMkLst>
            <pc:docMk/>
            <pc:sldMk cId="1735223244" sldId="425"/>
            <ac:picMk id="5" creationId="{A8BFC7FD-F867-4CC6-BB07-FAA1B7D0F21B}"/>
          </ac:picMkLst>
        </pc:picChg>
        <pc:picChg chg="add mod">
          <ac:chgData name="Morgan Dierdorf" userId="3052a817-2aee-4d31-966c-b3b4e13223f3" providerId="ADAL" clId="{BB5BA757-E9D1-4601-B945-EF9BB633A84A}" dt="2021-11-08T19:01:27.560" v="26" actId="14100"/>
          <ac:picMkLst>
            <pc:docMk/>
            <pc:sldMk cId="1735223244" sldId="425"/>
            <ac:picMk id="6" creationId="{2534974A-7665-4FCE-AA45-CF12508D716F}"/>
          </ac:picMkLst>
        </pc:picChg>
        <pc:picChg chg="del">
          <ac:chgData name="Morgan Dierdorf" userId="3052a817-2aee-4d31-966c-b3b4e13223f3" providerId="ADAL" clId="{BB5BA757-E9D1-4601-B945-EF9BB633A84A}" dt="2021-11-08T19:00:29.925" v="6" actId="478"/>
          <ac:picMkLst>
            <pc:docMk/>
            <pc:sldMk cId="1735223244" sldId="425"/>
            <ac:picMk id="10" creationId="{9DD62089-D7AB-44AF-A6DC-B63D495680FF}"/>
          </ac:picMkLst>
        </pc:picChg>
        <pc:picChg chg="del">
          <ac:chgData name="Morgan Dierdorf" userId="3052a817-2aee-4d31-966c-b3b4e13223f3" providerId="ADAL" clId="{BB5BA757-E9D1-4601-B945-EF9BB633A84A}" dt="2021-11-08T19:00:32.309" v="7" actId="478"/>
          <ac:picMkLst>
            <pc:docMk/>
            <pc:sldMk cId="1735223244" sldId="425"/>
            <ac:picMk id="14" creationId="{793CD51C-F5BA-4F45-9F32-CE5B64B08DFA}"/>
          </ac:picMkLst>
        </pc:picChg>
      </pc:sldChg>
    </pc:docChg>
  </pc:docChgLst>
  <pc:docChgLst>
    <pc:chgData name="Chad Agnew" userId="84eda56f-dde0-4d81-b773-3536520ae51e" providerId="ADAL" clId="{C6EA09D6-B690-4859-92D1-702EF0C73A55}"/>
    <pc:docChg chg="custSel modSld">
      <pc:chgData name="Chad Agnew" userId="84eda56f-dde0-4d81-b773-3536520ae51e" providerId="ADAL" clId="{C6EA09D6-B690-4859-92D1-702EF0C73A55}" dt="2021-02-15T15:28:06.740" v="328" actId="14100"/>
      <pc:docMkLst>
        <pc:docMk/>
      </pc:docMkLst>
      <pc:sldChg chg="addSp delSp modSp mod">
        <pc:chgData name="Chad Agnew" userId="84eda56f-dde0-4d81-b773-3536520ae51e" providerId="ADAL" clId="{C6EA09D6-B690-4859-92D1-702EF0C73A55}" dt="2021-02-10T15:32:47.750" v="96" actId="14100"/>
        <pc:sldMkLst>
          <pc:docMk/>
          <pc:sldMk cId="0" sldId="290"/>
        </pc:sldMkLst>
        <pc:graphicFrameChg chg="add mod">
          <ac:chgData name="Chad Agnew" userId="84eda56f-dde0-4d81-b773-3536520ae51e" providerId="ADAL" clId="{C6EA09D6-B690-4859-92D1-702EF0C73A55}" dt="2021-02-10T15:32:47.750" v="96" actId="14100"/>
          <ac:graphicFrameMkLst>
            <pc:docMk/>
            <pc:sldMk cId="0" sldId="290"/>
            <ac:graphicFrameMk id="3" creationId="{00000000-0008-0000-06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2:34.306" v="92" actId="478"/>
          <ac:graphicFrameMkLst>
            <pc:docMk/>
            <pc:sldMk cId="0" sldId="290"/>
            <ac:graphicFrameMk id="4" creationId="{00000000-0008-0000-06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55:19.468" v="125" actId="14100"/>
        <pc:sldMkLst>
          <pc:docMk/>
          <pc:sldMk cId="0" sldId="292"/>
        </pc:sldMkLst>
        <pc:graphicFrameChg chg="add mod">
          <ac:chgData name="Chad Agnew" userId="84eda56f-dde0-4d81-b773-3536520ae51e" providerId="ADAL" clId="{C6EA09D6-B690-4859-92D1-702EF0C73A55}" dt="2021-02-10T15:55:03.078" v="120" actId="14100"/>
          <ac:graphicFrameMkLst>
            <pc:docMk/>
            <pc:sldMk cId="0" sldId="292"/>
            <ac:graphicFrameMk id="4" creationId="{00000000-0008-0000-0A00-000003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5:19.468" v="125" actId="14100"/>
          <ac:graphicFrameMkLst>
            <pc:docMk/>
            <pc:sldMk cId="0" sldId="292"/>
            <ac:graphicFrameMk id="5" creationId="{00000000-0008-0000-0A00-000004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4:54.720" v="116" actId="478"/>
          <ac:graphicFrameMkLst>
            <pc:docMk/>
            <pc:sldMk cId="0" sldId="292"/>
            <ac:graphicFrameMk id="6" creationId="{00000000-0008-0000-0A00-000003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5:10.894" v="121" actId="478"/>
          <ac:graphicFrameMkLst>
            <pc:docMk/>
            <pc:sldMk cId="0" sldId="292"/>
            <ac:graphicFrameMk id="7" creationId="{00000000-0008-0000-0A00-000004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58:04.100" v="135" actId="14100"/>
        <pc:sldMkLst>
          <pc:docMk/>
          <pc:sldMk cId="0" sldId="294"/>
        </pc:sldMkLst>
        <pc:graphicFrameChg chg="add mod">
          <ac:chgData name="Chad Agnew" userId="84eda56f-dde0-4d81-b773-3536520ae51e" providerId="ADAL" clId="{C6EA09D6-B690-4859-92D1-702EF0C73A55}" dt="2021-02-10T15:57:12.541" v="130" actId="14100"/>
          <ac:graphicFrameMkLst>
            <pc:docMk/>
            <pc:sldMk cId="0" sldId="294"/>
            <ac:graphicFrameMk id="4" creationId="{00000000-0008-0000-0B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7:54.757" v="131" actId="478"/>
          <ac:graphicFrameMkLst>
            <pc:docMk/>
            <pc:sldMk cId="0" sldId="294"/>
            <ac:graphicFrameMk id="5" creationId="{00000000-0008-0000-0C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7:03.807" v="126" actId="478"/>
          <ac:graphicFrameMkLst>
            <pc:docMk/>
            <pc:sldMk cId="0" sldId="294"/>
            <ac:graphicFrameMk id="6" creationId="{00000000-0008-0000-0B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8:04.100" v="135" actId="14100"/>
          <ac:graphicFrameMkLst>
            <pc:docMk/>
            <pc:sldMk cId="0" sldId="294"/>
            <ac:graphicFrameMk id="7" creationId="{00000000-0008-0000-0C00-000002000000}"/>
          </ac:graphicFrameMkLst>
        </pc:graphicFrameChg>
      </pc:sldChg>
      <pc:sldChg chg="modSp mod">
        <pc:chgData name="Chad Agnew" userId="84eda56f-dde0-4d81-b773-3536520ae51e" providerId="ADAL" clId="{C6EA09D6-B690-4859-92D1-702EF0C73A55}" dt="2021-02-10T15:22:50.244" v="31" actId="20577"/>
        <pc:sldMkLst>
          <pc:docMk/>
          <pc:sldMk cId="0" sldId="298"/>
        </pc:sldMkLst>
        <pc:spChg chg="mod">
          <ac:chgData name="Chad Agnew" userId="84eda56f-dde0-4d81-b773-3536520ae51e" providerId="ADAL" clId="{C6EA09D6-B690-4859-92D1-702EF0C73A55}" dt="2021-02-10T15:22:50.244" v="31" actId="20577"/>
          <ac:spMkLst>
            <pc:docMk/>
            <pc:sldMk cId="0" sldId="298"/>
            <ac:spMk id="21507" creationId="{00000000-0000-0000-0000-000000000000}"/>
          </ac:spMkLst>
        </pc:spChg>
      </pc:sldChg>
      <pc:sldChg chg="addSp delSp modSp mod">
        <pc:chgData name="Chad Agnew" userId="84eda56f-dde0-4d81-b773-3536520ae51e" providerId="ADAL" clId="{C6EA09D6-B690-4859-92D1-702EF0C73A55}" dt="2021-02-10T15:53:11.085" v="115" actId="14100"/>
        <pc:sldMkLst>
          <pc:docMk/>
          <pc:sldMk cId="0" sldId="319"/>
        </pc:sldMkLst>
        <pc:graphicFrameChg chg="del">
          <ac:chgData name="Chad Agnew" userId="84eda56f-dde0-4d81-b773-3536520ae51e" providerId="ADAL" clId="{C6EA09D6-B690-4859-92D1-702EF0C73A55}" dt="2021-02-10T15:52:55.972" v="111" actId="478"/>
          <ac:graphicFrameMkLst>
            <pc:docMk/>
            <pc:sldMk cId="0" sldId="319"/>
            <ac:graphicFrameMk id="7" creationId="{00000000-0008-0000-09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3:11.085" v="115" actId="14100"/>
          <ac:graphicFrameMkLst>
            <pc:docMk/>
            <pc:sldMk cId="0" sldId="319"/>
            <ac:graphicFrameMk id="8" creationId="{00000000-0008-0000-09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35:10.021" v="110" actId="14100"/>
        <pc:sldMkLst>
          <pc:docMk/>
          <pc:sldMk cId="0" sldId="340"/>
        </pc:sldMkLst>
        <pc:graphicFrameChg chg="del mod">
          <ac:chgData name="Chad Agnew" userId="84eda56f-dde0-4d81-b773-3536520ae51e" providerId="ADAL" clId="{C6EA09D6-B690-4859-92D1-702EF0C73A55}" dt="2021-02-10T15:35:00.516" v="106" actId="478"/>
          <ac:graphicFrameMkLst>
            <pc:docMk/>
            <pc:sldMk cId="0" sldId="340"/>
            <ac:graphicFrameMk id="4" creationId="{00000000-0008-0000-08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3:58.108" v="97" actId="478"/>
          <ac:graphicFrameMkLst>
            <pc:docMk/>
            <pc:sldMk cId="0" sldId="340"/>
            <ac:graphicFrameMk id="5" creationId="{00000000-0008-0000-07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4:25.533" v="105" actId="14100"/>
          <ac:graphicFrameMkLst>
            <pc:docMk/>
            <pc:sldMk cId="0" sldId="340"/>
            <ac:graphicFrameMk id="6" creationId="{00000000-0008-0000-07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5:10.021" v="110" actId="14100"/>
          <ac:graphicFrameMkLst>
            <pc:docMk/>
            <pc:sldMk cId="0" sldId="340"/>
            <ac:graphicFrameMk id="7" creationId="{00000000-0008-0000-08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31:29.845" v="91" actId="14100"/>
        <pc:sldMkLst>
          <pc:docMk/>
          <pc:sldMk cId="0" sldId="346"/>
        </pc:sldMkLst>
        <pc:graphicFrameChg chg="del">
          <ac:chgData name="Chad Agnew" userId="84eda56f-dde0-4d81-b773-3536520ae51e" providerId="ADAL" clId="{C6EA09D6-B690-4859-92D1-702EF0C73A55}" dt="2021-02-10T15:30:57.722" v="83" actId="478"/>
          <ac:graphicFrameMkLst>
            <pc:docMk/>
            <pc:sldMk cId="0" sldId="346"/>
            <ac:graphicFrameMk id="4" creationId="{00000000-0008-0000-03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0:42.032" v="80" actId="478"/>
          <ac:graphicFrameMkLst>
            <pc:docMk/>
            <pc:sldMk cId="0" sldId="346"/>
            <ac:graphicFrameMk id="5" creationId="{00000000-0008-0000-0300-000003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1:29.845" v="91" actId="14100"/>
          <ac:graphicFrameMkLst>
            <pc:docMk/>
            <pc:sldMk cId="0" sldId="346"/>
            <ac:graphicFrameMk id="6" creationId="{00000000-0008-0000-03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1:26.054" v="90" actId="14100"/>
          <ac:graphicFrameMkLst>
            <pc:docMk/>
            <pc:sldMk cId="0" sldId="346"/>
            <ac:graphicFrameMk id="7" creationId="{00000000-0008-0000-0300-000003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22:16.341" v="13" actId="14100"/>
        <pc:sldMkLst>
          <pc:docMk/>
          <pc:sldMk cId="0" sldId="358"/>
        </pc:sldMkLst>
        <pc:spChg chg="del mod">
          <ac:chgData name="Chad Agnew" userId="84eda56f-dde0-4d81-b773-3536520ae51e" providerId="ADAL" clId="{C6EA09D6-B690-4859-92D1-702EF0C73A55}" dt="2021-02-10T15:21:03.517" v="5" actId="478"/>
          <ac:spMkLst>
            <pc:docMk/>
            <pc:sldMk cId="0" sldId="358"/>
            <ac:spMk id="7" creationId="{AAE0E19A-4432-4425-A753-46994AF70FCE}"/>
          </ac:spMkLst>
        </pc:spChg>
        <pc:spChg chg="mod">
          <ac:chgData name="Chad Agnew" userId="84eda56f-dde0-4d81-b773-3536520ae51e" providerId="ADAL" clId="{C6EA09D6-B690-4859-92D1-702EF0C73A55}" dt="2021-02-10T15:20:54.082" v="2" actId="20577"/>
          <ac:spMkLst>
            <pc:docMk/>
            <pc:sldMk cId="0" sldId="358"/>
            <ac:spMk id="2051" creationId="{00000000-0000-0000-0000-000000000000}"/>
          </ac:spMkLst>
        </pc:spChg>
        <pc:picChg chg="del">
          <ac:chgData name="Chad Agnew" userId="84eda56f-dde0-4d81-b773-3536520ae51e" providerId="ADAL" clId="{C6EA09D6-B690-4859-92D1-702EF0C73A55}" dt="2021-02-10T15:20:58.439" v="3" actId="478"/>
          <ac:picMkLst>
            <pc:docMk/>
            <pc:sldMk cId="0" sldId="358"/>
            <ac:picMk id="8" creationId="{132B2263-BBE2-4205-9502-1AE3F8FD94F8}"/>
          </ac:picMkLst>
        </pc:picChg>
        <pc:picChg chg="add del mod">
          <ac:chgData name="Chad Agnew" userId="84eda56f-dde0-4d81-b773-3536520ae51e" providerId="ADAL" clId="{C6EA09D6-B690-4859-92D1-702EF0C73A55}" dt="2021-02-10T15:21:35.828" v="8" actId="478"/>
          <ac:picMkLst>
            <pc:docMk/>
            <pc:sldMk cId="0" sldId="358"/>
            <ac:picMk id="9" creationId="{95FCCE6A-4344-4D15-A5CE-AAFD07461859}"/>
          </ac:picMkLst>
        </pc:picChg>
        <pc:picChg chg="add mod">
          <ac:chgData name="Chad Agnew" userId="84eda56f-dde0-4d81-b773-3536520ae51e" providerId="ADAL" clId="{C6EA09D6-B690-4859-92D1-702EF0C73A55}" dt="2021-02-10T15:22:16.341" v="13" actId="14100"/>
          <ac:picMkLst>
            <pc:docMk/>
            <pc:sldMk cId="0" sldId="358"/>
            <ac:picMk id="10" creationId="{5859C0EC-E1E8-4CD2-81EF-F572AFEECF35}"/>
          </ac:picMkLst>
        </pc:picChg>
      </pc:sldChg>
      <pc:sldChg chg="modSp mod">
        <pc:chgData name="Chad Agnew" userId="84eda56f-dde0-4d81-b773-3536520ae51e" providerId="ADAL" clId="{C6EA09D6-B690-4859-92D1-702EF0C73A55}" dt="2021-02-10T15:22:35.067" v="23" actId="20577"/>
        <pc:sldMkLst>
          <pc:docMk/>
          <pc:sldMk cId="0" sldId="359"/>
        </pc:sldMkLst>
        <pc:spChg chg="mod">
          <ac:chgData name="Chad Agnew" userId="84eda56f-dde0-4d81-b773-3536520ae51e" providerId="ADAL" clId="{C6EA09D6-B690-4859-92D1-702EF0C73A55}" dt="2021-02-10T15:22:35.067" v="23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Chad Agnew" userId="84eda56f-dde0-4d81-b773-3536520ae51e" providerId="ADAL" clId="{C6EA09D6-B690-4859-92D1-702EF0C73A55}" dt="2021-02-10T15:22:44.692" v="29" actId="20577"/>
        <pc:sldMkLst>
          <pc:docMk/>
          <pc:sldMk cId="0" sldId="360"/>
        </pc:sldMkLst>
        <pc:spChg chg="mod">
          <ac:chgData name="Chad Agnew" userId="84eda56f-dde0-4d81-b773-3536520ae51e" providerId="ADAL" clId="{C6EA09D6-B690-4859-92D1-702EF0C73A55}" dt="2021-02-10T15:22:44.692" v="29" actId="20577"/>
          <ac:spMkLst>
            <pc:docMk/>
            <pc:sldMk cId="0" sldId="360"/>
            <ac:spMk id="4" creationId="{00000000-0000-0000-0000-000000000000}"/>
          </ac:spMkLst>
        </pc:spChg>
      </pc:sldChg>
      <pc:sldChg chg="modSp">
        <pc:chgData name="Chad Agnew" userId="84eda56f-dde0-4d81-b773-3536520ae51e" providerId="ADAL" clId="{C6EA09D6-B690-4859-92D1-702EF0C73A55}" dt="2021-02-10T15:23:39.115" v="44" actId="20577"/>
        <pc:sldMkLst>
          <pc:docMk/>
          <pc:sldMk cId="4210672875" sldId="411"/>
        </pc:sldMkLst>
        <pc:spChg chg="mod">
          <ac:chgData name="Chad Agnew" userId="84eda56f-dde0-4d81-b773-3536520ae51e" providerId="ADAL" clId="{C6EA09D6-B690-4859-92D1-702EF0C73A55}" dt="2021-02-10T15:23:39.115" v="44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C6EA09D6-B690-4859-92D1-702EF0C73A55}" dt="2021-02-10T15:28:33.007" v="74" actId="20577"/>
        <pc:sldMkLst>
          <pc:docMk/>
          <pc:sldMk cId="561406522" sldId="412"/>
        </pc:sldMkLst>
        <pc:spChg chg="mod">
          <ac:chgData name="Chad Agnew" userId="84eda56f-dde0-4d81-b773-3536520ae51e" providerId="ADAL" clId="{C6EA09D6-B690-4859-92D1-702EF0C73A55}" dt="2021-02-10T15:28:33.007" v="74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C6EA09D6-B690-4859-92D1-702EF0C73A55}" dt="2021-02-10T15:24:51.777" v="49"/>
          <ac:spMkLst>
            <pc:docMk/>
            <pc:sldMk cId="561406522" sldId="412"/>
            <ac:spMk id="5" creationId="{360556B3-7F21-43B8-8901-1AA358EBF359}"/>
          </ac:spMkLst>
        </pc:spChg>
        <pc:spChg chg="add del mod">
          <ac:chgData name="Chad Agnew" userId="84eda56f-dde0-4d81-b773-3536520ae51e" providerId="ADAL" clId="{C6EA09D6-B690-4859-92D1-702EF0C73A55}" dt="2021-02-10T15:25:27.963" v="52"/>
          <ac:spMkLst>
            <pc:docMk/>
            <pc:sldMk cId="561406522" sldId="412"/>
            <ac:spMk id="9" creationId="{2005A869-C335-4D01-92FA-C742C0EC9F71}"/>
          </ac:spMkLst>
        </pc:spChg>
        <pc:spChg chg="add del mod">
          <ac:chgData name="Chad Agnew" userId="84eda56f-dde0-4d81-b773-3536520ae51e" providerId="ADAL" clId="{C6EA09D6-B690-4859-92D1-702EF0C73A55}" dt="2021-02-10T15:26:10.653" v="60"/>
          <ac:spMkLst>
            <pc:docMk/>
            <pc:sldMk cId="561406522" sldId="412"/>
            <ac:spMk id="12" creationId="{A59D188C-20C7-413B-845B-AE60C5FEE652}"/>
          </ac:spMkLst>
        </pc:spChg>
        <pc:graphicFrameChg chg="add del mod">
          <ac:chgData name="Chad Agnew" userId="84eda56f-dde0-4d81-b773-3536520ae51e" providerId="ADAL" clId="{C6EA09D6-B690-4859-92D1-702EF0C73A55}" dt="2021-02-10T15:24:25.264" v="47" actId="478"/>
          <ac:graphicFrameMkLst>
            <pc:docMk/>
            <pc:sldMk cId="561406522" sldId="412"/>
            <ac:graphicFrameMk id="4" creationId="{00000000-0008-0000-01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24:42.977" v="48" actId="478"/>
          <ac:graphicFrameMkLst>
            <pc:docMk/>
            <pc:sldMk cId="561406522" sldId="412"/>
            <ac:graphicFrameMk id="6" creationId="{00000000-0008-0000-0100-000002000000}"/>
          </ac:graphicFrameMkLst>
        </pc:graphicFrameChg>
        <pc:picChg chg="add del mod">
          <ac:chgData name="Chad Agnew" userId="84eda56f-dde0-4d81-b773-3536520ae51e" providerId="ADAL" clId="{C6EA09D6-B690-4859-92D1-702EF0C73A55}" dt="2021-02-10T15:25:01.871" v="51" actId="478"/>
          <ac:picMkLst>
            <pc:docMk/>
            <pc:sldMk cId="561406522" sldId="412"/>
            <ac:picMk id="7" creationId="{3AAA09B5-455A-4AAD-A27C-E16FF8C7F3AA}"/>
          </ac:picMkLst>
        </pc:picChg>
        <pc:picChg chg="add del mod">
          <ac:chgData name="Chad Agnew" userId="84eda56f-dde0-4d81-b773-3536520ae51e" providerId="ADAL" clId="{C6EA09D6-B690-4859-92D1-702EF0C73A55}" dt="2021-02-10T15:26:05.474" v="59" actId="478"/>
          <ac:picMkLst>
            <pc:docMk/>
            <pc:sldMk cId="561406522" sldId="412"/>
            <ac:picMk id="10" creationId="{A922006E-10EC-4D34-B9FF-EF0F3104E76F}"/>
          </ac:picMkLst>
        </pc:picChg>
        <pc:picChg chg="add mod">
          <ac:chgData name="Chad Agnew" userId="84eda56f-dde0-4d81-b773-3536520ae51e" providerId="ADAL" clId="{C6EA09D6-B690-4859-92D1-702EF0C73A55}" dt="2021-02-10T15:26:25.928" v="64" actId="14100"/>
          <ac:picMkLst>
            <pc:docMk/>
            <pc:sldMk cId="561406522" sldId="412"/>
            <ac:picMk id="13" creationId="{7DA0DA68-58FE-428E-B1F5-980DACA6E5A1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0:15.789" v="219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C6EA09D6-B690-4859-92D1-702EF0C73A55}" dt="2021-02-15T15:10:45.663" v="162"/>
          <ac:spMkLst>
            <pc:docMk/>
            <pc:sldMk cId="2604243597" sldId="413"/>
            <ac:spMk id="4" creationId="{72358D60-AF7D-43BE-B0FC-317DE5F0A663}"/>
          </ac:spMkLst>
        </pc:spChg>
        <pc:graphicFrameChg chg="del">
          <ac:chgData name="Chad Agnew" userId="84eda56f-dde0-4d81-b773-3536520ae51e" providerId="ADAL" clId="{C6EA09D6-B690-4859-92D1-702EF0C73A55}" dt="2021-02-15T15:10:14.485" v="160" actId="478"/>
          <ac:graphicFrameMkLst>
            <pc:docMk/>
            <pc:sldMk cId="2604243597" sldId="413"/>
            <ac:graphicFrameMk id="6" creationId="{3301DC79-C398-4AF4-919E-E8AF191D35C9}"/>
          </ac:graphicFrameMkLst>
        </pc:graphicFrameChg>
        <pc:picChg chg="del">
          <ac:chgData name="Chad Agnew" userId="84eda56f-dde0-4d81-b773-3536520ae51e" providerId="ADAL" clId="{C6EA09D6-B690-4859-92D1-702EF0C73A55}" dt="2021-02-15T15:10:24.201" v="161" actId="478"/>
          <ac:picMkLst>
            <pc:docMk/>
            <pc:sldMk cId="2604243597" sldId="413"/>
            <ac:picMk id="5" creationId="{8D6E552B-4C09-492E-BD50-8E54D98B7B74}"/>
          </ac:picMkLst>
        </pc:picChg>
        <pc:picChg chg="add mod">
          <ac:chgData name="Chad Agnew" userId="84eda56f-dde0-4d81-b773-3536520ae51e" providerId="ADAL" clId="{C6EA09D6-B690-4859-92D1-702EF0C73A55}" dt="2021-02-15T15:11:00.136" v="167" actId="14100"/>
          <ac:picMkLst>
            <pc:docMk/>
            <pc:sldMk cId="2604243597" sldId="413"/>
            <ac:picMk id="7" creationId="{3791114C-1DD4-427A-9DAA-AEB1996DE6CB}"/>
          </ac:picMkLst>
        </pc:picChg>
        <pc:picChg chg="add del mod">
          <ac:chgData name="Chad Agnew" userId="84eda56f-dde0-4d81-b773-3536520ae51e" providerId="ADAL" clId="{C6EA09D6-B690-4859-92D1-702EF0C73A55}" dt="2021-02-15T15:19:38.667" v="213" actId="478"/>
          <ac:picMkLst>
            <pc:docMk/>
            <pc:sldMk cId="2604243597" sldId="413"/>
            <ac:picMk id="8" creationId="{73F5BCD6-D67A-445C-9DFE-BCF6E56F572F}"/>
          </ac:picMkLst>
        </pc:picChg>
        <pc:picChg chg="add mod">
          <ac:chgData name="Chad Agnew" userId="84eda56f-dde0-4d81-b773-3536520ae51e" providerId="ADAL" clId="{C6EA09D6-B690-4859-92D1-702EF0C73A55}" dt="2021-02-15T15:20:15.789" v="219" actId="14100"/>
          <ac:picMkLst>
            <pc:docMk/>
            <pc:sldMk cId="2604243597" sldId="413"/>
            <ac:picMk id="9" creationId="{EEFAB816-1DF6-4115-A46B-2DA50C7DDC7D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0:42.911" v="225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C6EA09D6-B690-4859-92D1-702EF0C73A55}" dt="2021-02-15T15:12:04.070" v="177"/>
          <ac:spMkLst>
            <pc:docMk/>
            <pc:sldMk cId="1288072674" sldId="414"/>
            <ac:spMk id="5" creationId="{93FFC4BD-9B16-44C9-BC87-0BAF21C0A2C2}"/>
          </ac:spMkLst>
        </pc:spChg>
        <pc:graphicFrameChg chg="del">
          <ac:chgData name="Chad Agnew" userId="84eda56f-dde0-4d81-b773-3536520ae51e" providerId="ADAL" clId="{C6EA09D6-B690-4859-92D1-702EF0C73A55}" dt="2021-02-15T15:11:51.356" v="175" actId="478"/>
          <ac:graphicFrameMkLst>
            <pc:docMk/>
            <pc:sldMk cId="1288072674" sldId="414"/>
            <ac:graphicFrameMk id="7" creationId="{33EC864D-8D7D-4214-BBCC-B0DB6BAAE5F8}"/>
          </ac:graphicFrameMkLst>
        </pc:graphicFrameChg>
        <pc:picChg chg="del">
          <ac:chgData name="Chad Agnew" userId="84eda56f-dde0-4d81-b773-3536520ae51e" providerId="ADAL" clId="{C6EA09D6-B690-4859-92D1-702EF0C73A55}" dt="2021-02-15T15:11:53.186" v="176" actId="478"/>
          <ac:picMkLst>
            <pc:docMk/>
            <pc:sldMk cId="1288072674" sldId="414"/>
            <ac:picMk id="3" creationId="{0D6A5A0B-29D1-4673-86FA-ACEA01E25079}"/>
          </ac:picMkLst>
        </pc:picChg>
        <pc:picChg chg="add mod">
          <ac:chgData name="Chad Agnew" userId="84eda56f-dde0-4d81-b773-3536520ae51e" providerId="ADAL" clId="{C6EA09D6-B690-4859-92D1-702EF0C73A55}" dt="2021-02-15T15:12:15.190" v="181" actId="14100"/>
          <ac:picMkLst>
            <pc:docMk/>
            <pc:sldMk cId="1288072674" sldId="414"/>
            <ac:picMk id="6" creationId="{850EF118-1C92-4A8E-AAC7-8DD282B2CFC1}"/>
          </ac:picMkLst>
        </pc:picChg>
        <pc:picChg chg="add del mod">
          <ac:chgData name="Chad Agnew" userId="84eda56f-dde0-4d81-b773-3536520ae51e" providerId="ADAL" clId="{C6EA09D6-B690-4859-92D1-702EF0C73A55}" dt="2021-02-15T15:20:22.652" v="220" actId="478"/>
          <ac:picMkLst>
            <pc:docMk/>
            <pc:sldMk cId="1288072674" sldId="414"/>
            <ac:picMk id="8" creationId="{B255E469-1CE9-4AE0-9F74-124BDF4B41D8}"/>
          </ac:picMkLst>
        </pc:picChg>
        <pc:picChg chg="add mod">
          <ac:chgData name="Chad Agnew" userId="84eda56f-dde0-4d81-b773-3536520ae51e" providerId="ADAL" clId="{C6EA09D6-B690-4859-92D1-702EF0C73A55}" dt="2021-02-15T15:20:42.911" v="225" actId="14100"/>
          <ac:picMkLst>
            <pc:docMk/>
            <pc:sldMk cId="1288072674" sldId="414"/>
            <ac:picMk id="9" creationId="{CB7FFDDD-C37B-4A1D-B0C7-F4E8AFD9F480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8:06.740" v="328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C6EA09D6-B690-4859-92D1-702EF0C73A55}" dt="2021-02-15T15:27:28.796" v="318"/>
          <ac:spMkLst>
            <pc:docMk/>
            <pc:sldMk cId="3047354280" sldId="415"/>
            <ac:spMk id="3" creationId="{D1443F17-D69F-4F2D-AEE5-15CA687B7AAD}"/>
          </ac:spMkLst>
        </pc:spChg>
        <pc:graphicFrameChg chg="del">
          <ac:chgData name="Chad Agnew" userId="84eda56f-dde0-4d81-b773-3536520ae51e" providerId="ADAL" clId="{C6EA09D6-B690-4859-92D1-702EF0C73A55}" dt="2021-02-15T15:27:17.735" v="316" actId="478"/>
          <ac:graphicFrameMkLst>
            <pc:docMk/>
            <pc:sldMk cId="3047354280" sldId="415"/>
            <ac:graphicFrameMk id="6" creationId="{00F4DC4C-298E-4506-BD39-9C47F31EA450}"/>
          </ac:graphicFrameMkLst>
        </pc:graphicFrameChg>
        <pc:picChg chg="del">
          <ac:chgData name="Chad Agnew" userId="84eda56f-dde0-4d81-b773-3536520ae51e" providerId="ADAL" clId="{C6EA09D6-B690-4859-92D1-702EF0C73A55}" dt="2021-02-15T15:27:19.168" v="317" actId="478"/>
          <ac:picMkLst>
            <pc:docMk/>
            <pc:sldMk cId="3047354280" sldId="415"/>
            <ac:picMk id="5" creationId="{499E81FB-5C4A-4039-974A-60BE1A93E59D}"/>
          </ac:picMkLst>
        </pc:picChg>
        <pc:picChg chg="add mod">
          <ac:chgData name="Chad Agnew" userId="84eda56f-dde0-4d81-b773-3536520ae51e" providerId="ADAL" clId="{C6EA09D6-B690-4859-92D1-702EF0C73A55}" dt="2021-02-15T15:28:06.740" v="328" actId="14100"/>
          <ac:picMkLst>
            <pc:docMk/>
            <pc:sldMk cId="3047354280" sldId="415"/>
            <ac:picMk id="7" creationId="{1E61D11B-9FDB-49A9-A1B4-E6227F70612D}"/>
          </ac:picMkLst>
        </pc:picChg>
        <pc:picChg chg="add mod">
          <ac:chgData name="Chad Agnew" userId="84eda56f-dde0-4d81-b773-3536520ae51e" providerId="ADAL" clId="{C6EA09D6-B690-4859-92D1-702EF0C73A55}" dt="2021-02-15T15:28:00.732" v="327" actId="14100"/>
          <ac:picMkLst>
            <pc:docMk/>
            <pc:sldMk cId="3047354280" sldId="415"/>
            <ac:picMk id="8" creationId="{FBDAC39C-D938-40AE-9440-2784371B5C3E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6:25.652" v="304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C6EA09D6-B690-4859-92D1-702EF0C73A55}" dt="2021-02-15T15:25:54.745" v="296"/>
          <ac:spMkLst>
            <pc:docMk/>
            <pc:sldMk cId="263963113" sldId="416"/>
            <ac:spMk id="3" creationId="{06CC9044-7FFA-439D-996D-A116322BE635}"/>
          </ac:spMkLst>
        </pc:spChg>
        <pc:graphicFrameChg chg="del">
          <ac:chgData name="Chad Agnew" userId="84eda56f-dde0-4d81-b773-3536520ae51e" providerId="ADAL" clId="{C6EA09D6-B690-4859-92D1-702EF0C73A55}" dt="2021-02-15T15:25:38.547" v="294" actId="478"/>
          <ac:graphicFrameMkLst>
            <pc:docMk/>
            <pc:sldMk cId="263963113" sldId="416"/>
            <ac:graphicFrameMk id="6" creationId="{690A9315-72D9-4A39-A892-34AAB6D0FB71}"/>
          </ac:graphicFrameMkLst>
        </pc:graphicFrameChg>
        <pc:picChg chg="del">
          <ac:chgData name="Chad Agnew" userId="84eda56f-dde0-4d81-b773-3536520ae51e" providerId="ADAL" clId="{C6EA09D6-B690-4859-92D1-702EF0C73A55}" dt="2021-02-15T15:25:39.783" v="295" actId="478"/>
          <ac:picMkLst>
            <pc:docMk/>
            <pc:sldMk cId="263963113" sldId="416"/>
            <ac:picMk id="5" creationId="{D8AF4B5C-EC97-4401-9439-E3FCCA16A65B}"/>
          </ac:picMkLst>
        </pc:picChg>
        <pc:picChg chg="add mod">
          <ac:chgData name="Chad Agnew" userId="84eda56f-dde0-4d81-b773-3536520ae51e" providerId="ADAL" clId="{C6EA09D6-B690-4859-92D1-702EF0C73A55}" dt="2021-02-15T15:26:07.252" v="300" actId="14100"/>
          <ac:picMkLst>
            <pc:docMk/>
            <pc:sldMk cId="263963113" sldId="416"/>
            <ac:picMk id="7" creationId="{F4AE7E82-6C50-4D44-924A-B26FE10688BB}"/>
          </ac:picMkLst>
        </pc:picChg>
        <pc:picChg chg="add mod">
          <ac:chgData name="Chad Agnew" userId="84eda56f-dde0-4d81-b773-3536520ae51e" providerId="ADAL" clId="{C6EA09D6-B690-4859-92D1-702EF0C73A55}" dt="2021-02-15T15:26:25.652" v="304" actId="14100"/>
          <ac:picMkLst>
            <pc:docMk/>
            <pc:sldMk cId="263963113" sldId="416"/>
            <ac:picMk id="8" creationId="{70D46D28-9600-4BE5-A169-9D95BD73AABC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5:30.406" v="29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C6EA09D6-B690-4859-92D1-702EF0C73A55}" dt="2021-02-15T15:25:02.301" v="285"/>
          <ac:spMkLst>
            <pc:docMk/>
            <pc:sldMk cId="2399261447" sldId="417"/>
            <ac:spMk id="3" creationId="{4974D02F-339A-4633-A957-86B706053A0A}"/>
          </ac:spMkLst>
        </pc:spChg>
        <pc:graphicFrameChg chg="del">
          <ac:chgData name="Chad Agnew" userId="84eda56f-dde0-4d81-b773-3536520ae51e" providerId="ADAL" clId="{C6EA09D6-B690-4859-92D1-702EF0C73A55}" dt="2021-02-15T15:24:50.711" v="283" actId="478"/>
          <ac:graphicFrameMkLst>
            <pc:docMk/>
            <pc:sldMk cId="2399261447" sldId="417"/>
            <ac:graphicFrameMk id="6" creationId="{5BB2AB84-4F06-4871-960C-4F8B7D6BF4CD}"/>
          </ac:graphicFrameMkLst>
        </pc:graphicFrameChg>
        <pc:picChg chg="del">
          <ac:chgData name="Chad Agnew" userId="84eda56f-dde0-4d81-b773-3536520ae51e" providerId="ADAL" clId="{C6EA09D6-B690-4859-92D1-702EF0C73A55}" dt="2021-02-15T15:24:51.891" v="284" actId="478"/>
          <ac:picMkLst>
            <pc:docMk/>
            <pc:sldMk cId="2399261447" sldId="417"/>
            <ac:picMk id="5" creationId="{71A0A12C-570B-42E8-8D4F-A3565CA3D1FC}"/>
          </ac:picMkLst>
        </pc:picChg>
        <pc:picChg chg="add mod">
          <ac:chgData name="Chad Agnew" userId="84eda56f-dde0-4d81-b773-3536520ae51e" providerId="ADAL" clId="{C6EA09D6-B690-4859-92D1-702EF0C73A55}" dt="2021-02-15T15:25:13.141" v="289" actId="14100"/>
          <ac:picMkLst>
            <pc:docMk/>
            <pc:sldMk cId="2399261447" sldId="417"/>
            <ac:picMk id="7" creationId="{2F3762F6-FBE2-4175-B000-652DDB041086}"/>
          </ac:picMkLst>
        </pc:picChg>
        <pc:picChg chg="add mod">
          <ac:chgData name="Chad Agnew" userId="84eda56f-dde0-4d81-b773-3536520ae51e" providerId="ADAL" clId="{C6EA09D6-B690-4859-92D1-702EF0C73A55}" dt="2021-02-15T15:25:30.406" v="293" actId="14100"/>
          <ac:picMkLst>
            <pc:docMk/>
            <pc:sldMk cId="2399261447" sldId="417"/>
            <ac:picMk id="8" creationId="{EB4E7F0C-759D-41E9-A2A7-14B7A081B8CB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4:45.748" v="282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C6EA09D6-B690-4859-92D1-702EF0C73A55}" dt="2021-02-15T15:24:17.674" v="274"/>
          <ac:spMkLst>
            <pc:docMk/>
            <pc:sldMk cId="4261105436" sldId="418"/>
            <ac:spMk id="3" creationId="{4F73FD91-92A7-49A3-9A7D-1F65E95EE47A}"/>
          </ac:spMkLst>
        </pc:spChg>
        <pc:graphicFrameChg chg="del">
          <ac:chgData name="Chad Agnew" userId="84eda56f-dde0-4d81-b773-3536520ae51e" providerId="ADAL" clId="{C6EA09D6-B690-4859-92D1-702EF0C73A55}" dt="2021-02-15T15:24:08.859" v="272" actId="478"/>
          <ac:graphicFrameMkLst>
            <pc:docMk/>
            <pc:sldMk cId="4261105436" sldId="418"/>
            <ac:graphicFrameMk id="6" creationId="{AA4B4A92-4AF7-4800-82E4-548FBBB430B4}"/>
          </ac:graphicFrameMkLst>
        </pc:graphicFrameChg>
        <pc:picChg chg="del">
          <ac:chgData name="Chad Agnew" userId="84eda56f-dde0-4d81-b773-3536520ae51e" providerId="ADAL" clId="{C6EA09D6-B690-4859-92D1-702EF0C73A55}" dt="2021-02-15T15:24:10.037" v="273" actId="478"/>
          <ac:picMkLst>
            <pc:docMk/>
            <pc:sldMk cId="4261105436" sldId="418"/>
            <ac:picMk id="5" creationId="{058A8CAB-62FB-4ECF-B130-0BA1524D4894}"/>
          </ac:picMkLst>
        </pc:picChg>
        <pc:picChg chg="add mod">
          <ac:chgData name="Chad Agnew" userId="84eda56f-dde0-4d81-b773-3536520ae51e" providerId="ADAL" clId="{C6EA09D6-B690-4859-92D1-702EF0C73A55}" dt="2021-02-15T15:24:27.663" v="278" actId="14100"/>
          <ac:picMkLst>
            <pc:docMk/>
            <pc:sldMk cId="4261105436" sldId="418"/>
            <ac:picMk id="7" creationId="{273486EB-08EB-4D64-84EE-F97780F96752}"/>
          </ac:picMkLst>
        </pc:picChg>
        <pc:picChg chg="add mod">
          <ac:chgData name="Chad Agnew" userId="84eda56f-dde0-4d81-b773-3536520ae51e" providerId="ADAL" clId="{C6EA09D6-B690-4859-92D1-702EF0C73A55}" dt="2021-02-15T15:24:45.748" v="282" actId="14100"/>
          <ac:picMkLst>
            <pc:docMk/>
            <pc:sldMk cId="4261105436" sldId="418"/>
            <ac:picMk id="8" creationId="{76168B9A-12E6-4E86-A0A9-F148CBC7CF00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4:03.948" v="271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C6EA09D6-B690-4859-92D1-702EF0C73A55}" dt="2021-02-15T15:23:38.954" v="264"/>
          <ac:spMkLst>
            <pc:docMk/>
            <pc:sldMk cId="35163416" sldId="419"/>
            <ac:spMk id="3" creationId="{9BE52D3D-D206-4779-BDDC-2BB14364C5BB}"/>
          </ac:spMkLst>
        </pc:spChg>
        <pc:graphicFrameChg chg="del">
          <ac:chgData name="Chad Agnew" userId="84eda56f-dde0-4d81-b773-3536520ae51e" providerId="ADAL" clId="{C6EA09D6-B690-4859-92D1-702EF0C73A55}" dt="2021-02-15T15:23:26.738" v="262" actId="478"/>
          <ac:graphicFrameMkLst>
            <pc:docMk/>
            <pc:sldMk cId="35163416" sldId="419"/>
            <ac:graphicFrameMk id="6" creationId="{F23C7479-A15C-458C-BF1C-8637125717E5}"/>
          </ac:graphicFrameMkLst>
        </pc:graphicFrameChg>
        <pc:picChg chg="del">
          <ac:chgData name="Chad Agnew" userId="84eda56f-dde0-4d81-b773-3536520ae51e" providerId="ADAL" clId="{C6EA09D6-B690-4859-92D1-702EF0C73A55}" dt="2021-02-15T15:23:28.459" v="263" actId="478"/>
          <ac:picMkLst>
            <pc:docMk/>
            <pc:sldMk cId="35163416" sldId="419"/>
            <ac:picMk id="5" creationId="{509A38D1-5ABF-4385-A284-F74F589EF1D2}"/>
          </ac:picMkLst>
        </pc:picChg>
        <pc:picChg chg="add mod">
          <ac:chgData name="Chad Agnew" userId="84eda56f-dde0-4d81-b773-3536520ae51e" providerId="ADAL" clId="{C6EA09D6-B690-4859-92D1-702EF0C73A55}" dt="2021-02-15T15:23:46.253" v="267" actId="14100"/>
          <ac:picMkLst>
            <pc:docMk/>
            <pc:sldMk cId="35163416" sldId="419"/>
            <ac:picMk id="7" creationId="{6889225A-9FA0-407B-A072-E35BEB6B543A}"/>
          </ac:picMkLst>
        </pc:picChg>
        <pc:picChg chg="add mod">
          <ac:chgData name="Chad Agnew" userId="84eda56f-dde0-4d81-b773-3536520ae51e" providerId="ADAL" clId="{C6EA09D6-B690-4859-92D1-702EF0C73A55}" dt="2021-02-15T15:24:03.948" v="271" actId="14100"/>
          <ac:picMkLst>
            <pc:docMk/>
            <pc:sldMk cId="35163416" sldId="419"/>
            <ac:picMk id="8" creationId="{FF06FAD5-4B33-4498-9451-8C409F540CA4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3:20.439" v="261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C6EA09D6-B690-4859-92D1-702EF0C73A55}" dt="2021-02-15T15:22:55.401" v="254"/>
          <ac:spMkLst>
            <pc:docMk/>
            <pc:sldMk cId="2863701985" sldId="420"/>
            <ac:spMk id="3" creationId="{E1F7671A-D6A8-421A-8906-8ABF43AEEFCE}"/>
          </ac:spMkLst>
        </pc:spChg>
        <pc:graphicFrameChg chg="del">
          <ac:chgData name="Chad Agnew" userId="84eda56f-dde0-4d81-b773-3536520ae51e" providerId="ADAL" clId="{C6EA09D6-B690-4859-92D1-702EF0C73A55}" dt="2021-02-15T15:22:46.651" v="252" actId="478"/>
          <ac:graphicFrameMkLst>
            <pc:docMk/>
            <pc:sldMk cId="2863701985" sldId="420"/>
            <ac:graphicFrameMk id="6" creationId="{B3A3FCF5-584A-47D2-9917-6165208BCC6A}"/>
          </ac:graphicFrameMkLst>
        </pc:graphicFrameChg>
        <pc:picChg chg="del">
          <ac:chgData name="Chad Agnew" userId="84eda56f-dde0-4d81-b773-3536520ae51e" providerId="ADAL" clId="{C6EA09D6-B690-4859-92D1-702EF0C73A55}" dt="2021-02-15T15:22:47.998" v="253" actId="478"/>
          <ac:picMkLst>
            <pc:docMk/>
            <pc:sldMk cId="2863701985" sldId="420"/>
            <ac:picMk id="5" creationId="{997E563A-6CCC-4257-8089-380AAD7BC6C4}"/>
          </ac:picMkLst>
        </pc:picChg>
        <pc:picChg chg="add mod">
          <ac:chgData name="Chad Agnew" userId="84eda56f-dde0-4d81-b773-3536520ae51e" providerId="ADAL" clId="{C6EA09D6-B690-4859-92D1-702EF0C73A55}" dt="2021-02-15T15:23:05.069" v="257" actId="14100"/>
          <ac:picMkLst>
            <pc:docMk/>
            <pc:sldMk cId="2863701985" sldId="420"/>
            <ac:picMk id="7" creationId="{E13BDB82-FA90-425B-BE96-122F121BDC55}"/>
          </ac:picMkLst>
        </pc:picChg>
        <pc:picChg chg="add mod">
          <ac:chgData name="Chad Agnew" userId="84eda56f-dde0-4d81-b773-3536520ae51e" providerId="ADAL" clId="{C6EA09D6-B690-4859-92D1-702EF0C73A55}" dt="2021-02-15T15:23:20.439" v="261" actId="14100"/>
          <ac:picMkLst>
            <pc:docMk/>
            <pc:sldMk cId="2863701985" sldId="420"/>
            <ac:picMk id="8" creationId="{7ECDA8F5-45DB-408F-B462-E744A0B96165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2:36.797" v="251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C6EA09D6-B690-4859-92D1-702EF0C73A55}" dt="2021-02-15T15:22:10.279" v="244"/>
          <ac:spMkLst>
            <pc:docMk/>
            <pc:sldMk cId="1172781498" sldId="421"/>
            <ac:spMk id="3" creationId="{933719BF-4AB5-4DD2-BEA6-A0BCE3A828BC}"/>
          </ac:spMkLst>
        </pc:spChg>
        <pc:graphicFrameChg chg="del">
          <ac:chgData name="Chad Agnew" userId="84eda56f-dde0-4d81-b773-3536520ae51e" providerId="ADAL" clId="{C6EA09D6-B690-4859-92D1-702EF0C73A55}" dt="2021-02-15T15:22:01.365" v="243" actId="478"/>
          <ac:graphicFrameMkLst>
            <pc:docMk/>
            <pc:sldMk cId="1172781498" sldId="421"/>
            <ac:graphicFrameMk id="6" creationId="{10241A7E-4570-43E9-BCA9-B6FB735DB1CA}"/>
          </ac:graphicFrameMkLst>
        </pc:graphicFrameChg>
        <pc:picChg chg="del">
          <ac:chgData name="Chad Agnew" userId="84eda56f-dde0-4d81-b773-3536520ae51e" providerId="ADAL" clId="{C6EA09D6-B690-4859-92D1-702EF0C73A55}" dt="2021-02-15T15:21:56.574" v="242" actId="478"/>
          <ac:picMkLst>
            <pc:docMk/>
            <pc:sldMk cId="1172781498" sldId="421"/>
            <ac:picMk id="5" creationId="{11310C48-8425-4D46-9F35-61634D57F737}"/>
          </ac:picMkLst>
        </pc:picChg>
        <pc:picChg chg="add mod">
          <ac:chgData name="Chad Agnew" userId="84eda56f-dde0-4d81-b773-3536520ae51e" providerId="ADAL" clId="{C6EA09D6-B690-4859-92D1-702EF0C73A55}" dt="2021-02-15T15:22:19.693" v="247" actId="14100"/>
          <ac:picMkLst>
            <pc:docMk/>
            <pc:sldMk cId="1172781498" sldId="421"/>
            <ac:picMk id="7" creationId="{5AFCAF2D-81A1-4FF1-9AD8-CDB4408232A1}"/>
          </ac:picMkLst>
        </pc:picChg>
        <pc:picChg chg="add mod">
          <ac:chgData name="Chad Agnew" userId="84eda56f-dde0-4d81-b773-3536520ae51e" providerId="ADAL" clId="{C6EA09D6-B690-4859-92D1-702EF0C73A55}" dt="2021-02-15T15:22:36.797" v="251" actId="14100"/>
          <ac:picMkLst>
            <pc:docMk/>
            <pc:sldMk cId="1172781498" sldId="421"/>
            <ac:picMk id="8" creationId="{B66BDF5F-0DF1-40FA-85B5-633211D9A65E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1:49.709" v="241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C6EA09D6-B690-4859-92D1-702EF0C73A55}" dt="2021-02-15T15:15:10.922" v="199"/>
          <ac:spMkLst>
            <pc:docMk/>
            <pc:sldMk cId="3539319815" sldId="422"/>
            <ac:spMk id="3" creationId="{F1373D26-C05A-44D3-AF75-431D5C53896B}"/>
          </ac:spMkLst>
        </pc:spChg>
        <pc:graphicFrameChg chg="del">
          <ac:chgData name="Chad Agnew" userId="84eda56f-dde0-4d81-b773-3536520ae51e" providerId="ADAL" clId="{C6EA09D6-B690-4859-92D1-702EF0C73A55}" dt="2021-02-15T15:14:57.742" v="197" actId="478"/>
          <ac:graphicFrameMkLst>
            <pc:docMk/>
            <pc:sldMk cId="3539319815" sldId="422"/>
            <ac:graphicFrameMk id="6" creationId="{9319A5B5-33F7-408A-9D73-40CF6B6EDFDD}"/>
          </ac:graphicFrameMkLst>
        </pc:graphicFrameChg>
        <pc:picChg chg="del">
          <ac:chgData name="Chad Agnew" userId="84eda56f-dde0-4d81-b773-3536520ae51e" providerId="ADAL" clId="{C6EA09D6-B690-4859-92D1-702EF0C73A55}" dt="2021-02-15T15:14:59.397" v="198" actId="478"/>
          <ac:picMkLst>
            <pc:docMk/>
            <pc:sldMk cId="3539319815" sldId="422"/>
            <ac:picMk id="4" creationId="{1BC61626-9620-4326-ABDA-06364EF9C5C9}"/>
          </ac:picMkLst>
        </pc:picChg>
        <pc:picChg chg="add mod">
          <ac:chgData name="Chad Agnew" userId="84eda56f-dde0-4d81-b773-3536520ae51e" providerId="ADAL" clId="{C6EA09D6-B690-4859-92D1-702EF0C73A55}" dt="2021-02-15T15:15:23.501" v="203" actId="14100"/>
          <ac:picMkLst>
            <pc:docMk/>
            <pc:sldMk cId="3539319815" sldId="422"/>
            <ac:picMk id="7" creationId="{8CE94A63-7250-4B92-B929-201EB1260835}"/>
          </ac:picMkLst>
        </pc:picChg>
        <pc:picChg chg="add del mod">
          <ac:chgData name="Chad Agnew" userId="84eda56f-dde0-4d81-b773-3536520ae51e" providerId="ADAL" clId="{C6EA09D6-B690-4859-92D1-702EF0C73A55}" dt="2021-02-15T15:21:36.276" v="235" actId="478"/>
          <ac:picMkLst>
            <pc:docMk/>
            <pc:sldMk cId="3539319815" sldId="422"/>
            <ac:picMk id="8" creationId="{F9442205-7F72-4984-80F4-E057BAA917F5}"/>
          </ac:picMkLst>
        </pc:picChg>
        <pc:picChg chg="add mod">
          <ac:chgData name="Chad Agnew" userId="84eda56f-dde0-4d81-b773-3536520ae51e" providerId="ADAL" clId="{C6EA09D6-B690-4859-92D1-702EF0C73A55}" dt="2021-02-15T15:21:49.709" v="241" actId="14100"/>
          <ac:picMkLst>
            <pc:docMk/>
            <pc:sldMk cId="3539319815" sldId="422"/>
            <ac:picMk id="9" creationId="{87D477C5-FAF8-407D-BF30-A4DEF09AF034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1:22.781" v="234" actId="1076"/>
        <pc:sldMkLst>
          <pc:docMk/>
          <pc:sldMk cId="3007640979" sldId="423"/>
        </pc:sldMkLst>
        <pc:spChg chg="add del mod">
          <ac:chgData name="Chad Agnew" userId="84eda56f-dde0-4d81-b773-3536520ae51e" providerId="ADAL" clId="{C6EA09D6-B690-4859-92D1-702EF0C73A55}" dt="2021-02-15T15:13:39.020" v="187"/>
          <ac:spMkLst>
            <pc:docMk/>
            <pc:sldMk cId="3007640979" sldId="423"/>
            <ac:spMk id="3" creationId="{8A2B0FF4-F312-49AC-89FF-B84387580287}"/>
          </ac:spMkLst>
        </pc:spChg>
        <pc:graphicFrameChg chg="del">
          <ac:chgData name="Chad Agnew" userId="84eda56f-dde0-4d81-b773-3536520ae51e" providerId="ADAL" clId="{C6EA09D6-B690-4859-92D1-702EF0C73A55}" dt="2021-02-15T15:12:37.025" v="185" actId="478"/>
          <ac:graphicFrameMkLst>
            <pc:docMk/>
            <pc:sldMk cId="3007640979" sldId="423"/>
            <ac:graphicFrameMk id="6" creationId="{012BF3C8-32C4-4490-AEFE-0EA290DF92B8}"/>
          </ac:graphicFrameMkLst>
        </pc:graphicFrameChg>
        <pc:picChg chg="del">
          <ac:chgData name="Chad Agnew" userId="84eda56f-dde0-4d81-b773-3536520ae51e" providerId="ADAL" clId="{C6EA09D6-B690-4859-92D1-702EF0C73A55}" dt="2021-02-15T15:12:38.682" v="186" actId="478"/>
          <ac:picMkLst>
            <pc:docMk/>
            <pc:sldMk cId="3007640979" sldId="423"/>
            <ac:picMk id="5" creationId="{B9657B51-8F7C-4C93-89A9-E1EC30567CF6}"/>
          </ac:picMkLst>
        </pc:picChg>
        <pc:picChg chg="add mod">
          <ac:chgData name="Chad Agnew" userId="84eda56f-dde0-4d81-b773-3536520ae51e" providerId="ADAL" clId="{C6EA09D6-B690-4859-92D1-702EF0C73A55}" dt="2021-02-15T15:13:48.797" v="190" actId="14100"/>
          <ac:picMkLst>
            <pc:docMk/>
            <pc:sldMk cId="3007640979" sldId="423"/>
            <ac:picMk id="7" creationId="{FF83647E-721B-4F05-96B5-4D30D40F0AB5}"/>
          </ac:picMkLst>
        </pc:picChg>
        <pc:picChg chg="add del mod">
          <ac:chgData name="Chad Agnew" userId="84eda56f-dde0-4d81-b773-3536520ae51e" providerId="ADAL" clId="{C6EA09D6-B690-4859-92D1-702EF0C73A55}" dt="2021-02-15T15:20:47.803" v="226" actId="478"/>
          <ac:picMkLst>
            <pc:docMk/>
            <pc:sldMk cId="3007640979" sldId="423"/>
            <ac:picMk id="8" creationId="{8FDDB844-A643-4E53-AC98-01ED97A4918A}"/>
          </ac:picMkLst>
        </pc:picChg>
        <pc:picChg chg="add mod">
          <ac:chgData name="Chad Agnew" userId="84eda56f-dde0-4d81-b773-3536520ae51e" providerId="ADAL" clId="{C6EA09D6-B690-4859-92D1-702EF0C73A55}" dt="2021-02-15T15:21:22.781" v="234" actId="1076"/>
          <ac:picMkLst>
            <pc:docMk/>
            <pc:sldMk cId="3007640979" sldId="423"/>
            <ac:picMk id="9" creationId="{EE1BFC1E-73A5-4581-8DD9-C1A4189AE8BD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7:11.846" v="315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C6EA09D6-B690-4859-92D1-702EF0C73A55}" dt="2021-02-15T15:26:42.937" v="307"/>
          <ac:spMkLst>
            <pc:docMk/>
            <pc:sldMk cId="2360332541" sldId="424"/>
            <ac:spMk id="3" creationId="{616C0D33-3A6E-4704-9B04-D8475FE43FA0}"/>
          </ac:spMkLst>
        </pc:spChg>
        <pc:graphicFrameChg chg="del">
          <ac:chgData name="Chad Agnew" userId="84eda56f-dde0-4d81-b773-3536520ae51e" providerId="ADAL" clId="{C6EA09D6-B690-4859-92D1-702EF0C73A55}" dt="2021-02-15T15:26:30.299" v="305" actId="478"/>
          <ac:graphicFrameMkLst>
            <pc:docMk/>
            <pc:sldMk cId="2360332541" sldId="424"/>
            <ac:graphicFrameMk id="6" creationId="{F6252EB6-9F7C-4E37-AD8E-8BF655A3126B}"/>
          </ac:graphicFrameMkLst>
        </pc:graphicFrameChg>
        <pc:picChg chg="del">
          <ac:chgData name="Chad Agnew" userId="84eda56f-dde0-4d81-b773-3536520ae51e" providerId="ADAL" clId="{C6EA09D6-B690-4859-92D1-702EF0C73A55}" dt="2021-02-15T15:26:31.550" v="306" actId="478"/>
          <ac:picMkLst>
            <pc:docMk/>
            <pc:sldMk cId="2360332541" sldId="424"/>
            <ac:picMk id="5" creationId="{16BE5D5C-5784-4C6C-BBDE-5D50284A71A7}"/>
          </ac:picMkLst>
        </pc:picChg>
        <pc:picChg chg="add mod">
          <ac:chgData name="Chad Agnew" userId="84eda56f-dde0-4d81-b773-3536520ae51e" providerId="ADAL" clId="{C6EA09D6-B690-4859-92D1-702EF0C73A55}" dt="2021-02-15T15:26:54.436" v="311" actId="14100"/>
          <ac:picMkLst>
            <pc:docMk/>
            <pc:sldMk cId="2360332541" sldId="424"/>
            <ac:picMk id="7" creationId="{1CDE7609-4C05-4D4C-8456-00E8ACE2D25B}"/>
          </ac:picMkLst>
        </pc:picChg>
        <pc:picChg chg="add mod">
          <ac:chgData name="Chad Agnew" userId="84eda56f-dde0-4d81-b773-3536520ae51e" providerId="ADAL" clId="{C6EA09D6-B690-4859-92D1-702EF0C73A55}" dt="2021-02-15T15:27:11.846" v="315" actId="14100"/>
          <ac:picMkLst>
            <pc:docMk/>
            <pc:sldMk cId="2360332541" sldId="424"/>
            <ac:picMk id="8" creationId="{4979BDAF-0BDC-47E5-8623-D0019FD77D75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19:12.908" v="212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C6EA09D6-B690-4859-92D1-702EF0C73A55}" dt="2021-02-15T15:09:15.230" v="144"/>
          <ac:spMkLst>
            <pc:docMk/>
            <pc:sldMk cId="1735223244" sldId="425"/>
            <ac:spMk id="5" creationId="{7B89DC58-F588-4B19-959E-6E65B0E12BBA}"/>
          </ac:spMkLst>
        </pc:spChg>
        <pc:spChg chg="add del mod">
          <ac:chgData name="Chad Agnew" userId="84eda56f-dde0-4d81-b773-3536520ae51e" providerId="ADAL" clId="{C6EA09D6-B690-4859-92D1-702EF0C73A55}" dt="2021-02-15T15:09:20.715" v="146"/>
          <ac:spMkLst>
            <pc:docMk/>
            <pc:sldMk cId="1735223244" sldId="425"/>
            <ac:spMk id="9" creationId="{7F201D42-8186-4040-B260-A716A9B9C9D2}"/>
          </ac:spMkLst>
        </pc:spChg>
        <pc:spChg chg="add del mod">
          <ac:chgData name="Chad Agnew" userId="84eda56f-dde0-4d81-b773-3536520ae51e" providerId="ADAL" clId="{C6EA09D6-B690-4859-92D1-702EF0C73A55}" dt="2021-02-15T15:09:47.781" v="154" actId="478"/>
          <ac:spMkLst>
            <pc:docMk/>
            <pc:sldMk cId="1735223244" sldId="425"/>
            <ac:spMk id="12" creationId="{4E0FEECC-231E-41BE-B28F-6F5FF84833B2}"/>
          </ac:spMkLst>
        </pc:spChg>
        <pc:graphicFrameChg chg="del">
          <ac:chgData name="Chad Agnew" userId="84eda56f-dde0-4d81-b773-3536520ae51e" providerId="ADAL" clId="{C6EA09D6-B690-4859-92D1-702EF0C73A55}" dt="2021-02-15T15:09:00.247" v="141" actId="478"/>
          <ac:graphicFrameMkLst>
            <pc:docMk/>
            <pc:sldMk cId="1735223244" sldId="425"/>
            <ac:graphicFrameMk id="6" creationId="{DE88F19F-5717-4301-960A-903CCD2C85CC}"/>
          </ac:graphicFrameMkLst>
        </pc:graphicFrameChg>
        <pc:graphicFrameChg chg="add del mod">
          <ac:chgData name="Chad Agnew" userId="84eda56f-dde0-4d81-b773-3536520ae51e" providerId="ADAL" clId="{C6EA09D6-B690-4859-92D1-702EF0C73A55}" dt="2021-02-15T15:09:18.372" v="145" actId="478"/>
          <ac:graphicFrameMkLst>
            <pc:docMk/>
            <pc:sldMk cId="1735223244" sldId="425"/>
            <ac:graphicFrameMk id="7" creationId="{DE88F19F-5717-4301-960A-903CCD2C85CC}"/>
          </ac:graphicFrameMkLst>
        </pc:graphicFrameChg>
        <pc:picChg chg="del">
          <ac:chgData name="Chad Agnew" userId="84eda56f-dde0-4d81-b773-3536520ae51e" providerId="ADAL" clId="{C6EA09D6-B690-4859-92D1-702EF0C73A55}" dt="2021-02-15T15:09:03.837" v="142" actId="478"/>
          <ac:picMkLst>
            <pc:docMk/>
            <pc:sldMk cId="1735223244" sldId="425"/>
            <ac:picMk id="4" creationId="{77BDE3F5-1A18-4D0D-94D1-6767E6FF50E9}"/>
          </ac:picMkLst>
        </pc:picChg>
        <pc:picChg chg="add mod">
          <ac:chgData name="Chad Agnew" userId="84eda56f-dde0-4d81-b773-3536520ae51e" providerId="ADAL" clId="{C6EA09D6-B690-4859-92D1-702EF0C73A55}" dt="2021-02-15T15:09:33.621" v="150" actId="14100"/>
          <ac:picMkLst>
            <pc:docMk/>
            <pc:sldMk cId="1735223244" sldId="425"/>
            <ac:picMk id="10" creationId="{9DD62089-D7AB-44AF-A6DC-B63D495680FF}"/>
          </ac:picMkLst>
        </pc:picChg>
        <pc:picChg chg="add del mod">
          <ac:chgData name="Chad Agnew" userId="84eda56f-dde0-4d81-b773-3536520ae51e" providerId="ADAL" clId="{C6EA09D6-B690-4859-92D1-702EF0C73A55}" dt="2021-02-15T15:19:02.932" v="209" actId="478"/>
          <ac:picMkLst>
            <pc:docMk/>
            <pc:sldMk cId="1735223244" sldId="425"/>
            <ac:picMk id="13" creationId="{0A81EB30-BBD2-44BF-A5FA-97D87F3157CF}"/>
          </ac:picMkLst>
        </pc:picChg>
        <pc:picChg chg="add mod">
          <ac:chgData name="Chad Agnew" userId="84eda56f-dde0-4d81-b773-3536520ae51e" providerId="ADAL" clId="{C6EA09D6-B690-4859-92D1-702EF0C73A55}" dt="2021-02-15T15:19:12.908" v="212" actId="14100"/>
          <ac:picMkLst>
            <pc:docMk/>
            <pc:sldMk cId="1735223244" sldId="425"/>
            <ac:picMk id="14" creationId="{793CD51C-F5BA-4F45-9F32-CE5B64B08DFA}"/>
          </ac:picMkLst>
        </pc:picChg>
      </pc:sldChg>
      <pc:sldChg chg="addSp delSp modSp mod">
        <pc:chgData name="Chad Agnew" userId="84eda56f-dde0-4d81-b773-3536520ae51e" providerId="ADAL" clId="{C6EA09D6-B690-4859-92D1-702EF0C73A55}" dt="2021-02-10T15:28:42.113" v="79" actId="20577"/>
        <pc:sldMkLst>
          <pc:docMk/>
          <pc:sldMk cId="1991178078" sldId="427"/>
        </pc:sldMkLst>
        <pc:spChg chg="mod">
          <ac:chgData name="Chad Agnew" userId="84eda56f-dde0-4d81-b773-3536520ae51e" providerId="ADAL" clId="{C6EA09D6-B690-4859-92D1-702EF0C73A55}" dt="2021-02-10T15:28:42.113" v="79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C6EA09D6-B690-4859-92D1-702EF0C73A55}" dt="2021-02-10T15:27:05.627" v="66"/>
          <ac:spMkLst>
            <pc:docMk/>
            <pc:sldMk cId="1991178078" sldId="427"/>
            <ac:spMk id="4" creationId="{F23747C5-DE9D-49AB-9E0B-F6D08C6CA873}"/>
          </ac:spMkLst>
        </pc:spChg>
        <pc:graphicFrameChg chg="del">
          <ac:chgData name="Chad Agnew" userId="84eda56f-dde0-4d81-b773-3536520ae51e" providerId="ADAL" clId="{C6EA09D6-B690-4859-92D1-702EF0C73A55}" dt="2021-02-10T15:27:01.982" v="65" actId="478"/>
          <ac:graphicFrameMkLst>
            <pc:docMk/>
            <pc:sldMk cId="1991178078" sldId="427"/>
            <ac:graphicFrameMk id="5" creationId="{4B8AD5D4-7989-43F8-837B-1262F3409FF4}"/>
          </ac:graphicFrameMkLst>
        </pc:graphicFrameChg>
        <pc:picChg chg="add mod">
          <ac:chgData name="Chad Agnew" userId="84eda56f-dde0-4d81-b773-3536520ae51e" providerId="ADAL" clId="{C6EA09D6-B690-4859-92D1-702EF0C73A55}" dt="2021-02-10T15:27:16.146" v="70" actId="14100"/>
          <ac:picMkLst>
            <pc:docMk/>
            <pc:sldMk cId="1991178078" sldId="427"/>
            <ac:picMk id="6" creationId="{FA2BC423-48A2-4FC1-9EA8-7B39720C5E90}"/>
          </ac:picMkLst>
        </pc:picChg>
      </pc:sldChg>
      <pc:sldChg chg="addSp delSp modSp mod">
        <pc:chgData name="Chad Agnew" userId="84eda56f-dde0-4d81-b773-3536520ae51e" providerId="ADAL" clId="{C6EA09D6-B690-4859-92D1-702EF0C73A55}" dt="2021-02-10T15:59:40.101" v="140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C6EA09D6-B690-4859-92D1-702EF0C73A55}" dt="2021-02-10T15:59:33.058" v="138"/>
          <ac:spMkLst>
            <pc:docMk/>
            <pc:sldMk cId="494256753" sldId="428"/>
            <ac:spMk id="3" creationId="{44990F1F-6D16-4F1F-910D-822E377DD73D}"/>
          </ac:spMkLst>
        </pc:spChg>
        <pc:graphicFrameChg chg="add mod">
          <ac:chgData name="Chad Agnew" userId="84eda56f-dde0-4d81-b773-3536520ae51e" providerId="ADAL" clId="{C6EA09D6-B690-4859-92D1-702EF0C73A55}" dt="2021-02-10T15:59:40.101" v="140" actId="14100"/>
          <ac:graphicFrameMkLst>
            <pc:docMk/>
            <pc:sldMk cId="494256753" sldId="428"/>
            <ac:graphicFrameMk id="7" creationId="{00000000-0008-0000-0D00-000004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9:30.368" v="136" actId="478"/>
          <ac:graphicFrameMkLst>
            <pc:docMk/>
            <pc:sldMk cId="494256753" sldId="428"/>
            <ac:graphicFrameMk id="8" creationId="{00000000-0008-0000-0D00-000004000000}"/>
          </ac:graphicFrameMkLst>
        </pc:graphicFrameChg>
      </pc:sldChg>
    </pc:docChg>
  </pc:docChgLst>
  <pc:docChgLst>
    <pc:chgData name="Chad Agnew" userId="84eda56f-dde0-4d81-b773-3536520ae51e" providerId="ADAL" clId="{CC4482AA-BA71-4EA5-84FC-1AD070E71FF0}"/>
    <pc:docChg chg="custSel delSld modSld modSection">
      <pc:chgData name="Chad Agnew" userId="84eda56f-dde0-4d81-b773-3536520ae51e" providerId="ADAL" clId="{CC4482AA-BA71-4EA5-84FC-1AD070E71FF0}" dt="2023-03-10T17:09:06.647" v="330" actId="6549"/>
      <pc:docMkLst>
        <pc:docMk/>
      </pc:docMkLst>
      <pc:sldChg chg="modSp mod">
        <pc:chgData name="Chad Agnew" userId="84eda56f-dde0-4d81-b773-3536520ae51e" providerId="ADAL" clId="{CC4482AA-BA71-4EA5-84FC-1AD070E71FF0}" dt="2023-03-10T17:09:06.647" v="330" actId="6549"/>
        <pc:sldMkLst>
          <pc:docMk/>
          <pc:sldMk cId="0" sldId="270"/>
        </pc:sldMkLst>
        <pc:spChg chg="mod">
          <ac:chgData name="Chad Agnew" userId="84eda56f-dde0-4d81-b773-3536520ae51e" providerId="ADAL" clId="{CC4482AA-BA71-4EA5-84FC-1AD070E71FF0}" dt="2023-03-10T17:09:06.647" v="330" actId="6549"/>
          <ac:spMkLst>
            <pc:docMk/>
            <pc:sldMk cId="0" sldId="270"/>
            <ac:spMk id="223235" creationId="{00000000-0000-0000-0000-000000000000}"/>
          </ac:spMkLst>
        </pc:spChg>
      </pc:sldChg>
      <pc:sldChg chg="addSp delSp modSp mod">
        <pc:chgData name="Chad Agnew" userId="84eda56f-dde0-4d81-b773-3536520ae51e" providerId="ADAL" clId="{CC4482AA-BA71-4EA5-84FC-1AD070E71FF0}" dt="2023-03-09T13:31:23.122" v="61" actId="14100"/>
        <pc:sldMkLst>
          <pc:docMk/>
          <pc:sldMk cId="0" sldId="290"/>
        </pc:sldMkLst>
        <pc:picChg chg="del">
          <ac:chgData name="Chad Agnew" userId="84eda56f-dde0-4d81-b773-3536520ae51e" providerId="ADAL" clId="{CC4482AA-BA71-4EA5-84FC-1AD070E71FF0}" dt="2023-03-09T13:30:59.207" v="54" actId="478"/>
          <ac:picMkLst>
            <pc:docMk/>
            <pc:sldMk cId="0" sldId="290"/>
            <ac:picMk id="2" creationId="{88AE40F7-2AD0-4E8B-97C1-8ECCFAAE7FE5}"/>
          </ac:picMkLst>
        </pc:picChg>
        <pc:picChg chg="add mod">
          <ac:chgData name="Chad Agnew" userId="84eda56f-dde0-4d81-b773-3536520ae51e" providerId="ADAL" clId="{CC4482AA-BA71-4EA5-84FC-1AD070E71FF0}" dt="2023-03-09T13:31:23.122" v="61" actId="14100"/>
          <ac:picMkLst>
            <pc:docMk/>
            <pc:sldMk cId="0" sldId="290"/>
            <ac:picMk id="3" creationId="{CF556DD1-7D9D-37A0-0DDA-DF988682CEBC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41:40.761" v="97" actId="14100"/>
        <pc:sldMkLst>
          <pc:docMk/>
          <pc:sldMk cId="0" sldId="292"/>
        </pc:sldMkLst>
        <pc:picChg chg="del">
          <ac:chgData name="Chad Agnew" userId="84eda56f-dde0-4d81-b773-3536520ae51e" providerId="ADAL" clId="{CC4482AA-BA71-4EA5-84FC-1AD070E71FF0}" dt="2023-03-09T13:40:51.705" v="84" actId="478"/>
          <ac:picMkLst>
            <pc:docMk/>
            <pc:sldMk cId="0" sldId="292"/>
            <ac:picMk id="2" creationId="{2BC75276-FFA7-44F5-AB0D-6743BF21299E}"/>
          </ac:picMkLst>
        </pc:picChg>
        <pc:picChg chg="del">
          <ac:chgData name="Chad Agnew" userId="84eda56f-dde0-4d81-b773-3536520ae51e" providerId="ADAL" clId="{CC4482AA-BA71-4EA5-84FC-1AD070E71FF0}" dt="2023-03-09T13:41:08.235" v="89" actId="478"/>
          <ac:picMkLst>
            <pc:docMk/>
            <pc:sldMk cId="0" sldId="292"/>
            <ac:picMk id="3" creationId="{126B67C5-606C-4A26-A5A9-96A4435A4C19}"/>
          </ac:picMkLst>
        </pc:picChg>
        <pc:picChg chg="add mod">
          <ac:chgData name="Chad Agnew" userId="84eda56f-dde0-4d81-b773-3536520ae51e" providerId="ADAL" clId="{CC4482AA-BA71-4EA5-84FC-1AD070E71FF0}" dt="2023-03-09T13:41:36.735" v="96" actId="14100"/>
          <ac:picMkLst>
            <pc:docMk/>
            <pc:sldMk cId="0" sldId="292"/>
            <ac:picMk id="4" creationId="{1623BC8A-5AC8-6D62-7176-E4EC458CAC0C}"/>
          </ac:picMkLst>
        </pc:picChg>
        <pc:picChg chg="add mod">
          <ac:chgData name="Chad Agnew" userId="84eda56f-dde0-4d81-b773-3536520ae51e" providerId="ADAL" clId="{CC4482AA-BA71-4EA5-84FC-1AD070E71FF0}" dt="2023-03-09T13:41:40.761" v="97" actId="14100"/>
          <ac:picMkLst>
            <pc:docMk/>
            <pc:sldMk cId="0" sldId="292"/>
            <ac:picMk id="5" creationId="{B3A984D6-E424-0D61-97B5-D8EF410A4514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3:10:18.516" v="322" actId="14100"/>
        <pc:sldMkLst>
          <pc:docMk/>
          <pc:sldMk cId="0" sldId="294"/>
        </pc:sldMkLst>
        <pc:picChg chg="add mod">
          <ac:chgData name="Chad Agnew" userId="84eda56f-dde0-4d81-b773-3536520ae51e" providerId="ADAL" clId="{CC4482AA-BA71-4EA5-84FC-1AD070E71FF0}" dt="2023-03-10T13:10:18.516" v="322" actId="14100"/>
          <ac:picMkLst>
            <pc:docMk/>
            <pc:sldMk cId="0" sldId="294"/>
            <ac:picMk id="2" creationId="{0C3FD2F6-66A0-435A-D2F7-D5F8C56A64F5}"/>
          </ac:picMkLst>
        </pc:picChg>
        <pc:picChg chg="del">
          <ac:chgData name="Chad Agnew" userId="84eda56f-dde0-4d81-b773-3536520ae51e" providerId="ADAL" clId="{CC4482AA-BA71-4EA5-84FC-1AD070E71FF0}" dt="2023-03-09T13:42:45.038" v="98" actId="478"/>
          <ac:picMkLst>
            <pc:docMk/>
            <pc:sldMk cId="0" sldId="294"/>
            <ac:picMk id="2" creationId="{DC486E6F-2386-456E-AC58-27846CAEDA80}"/>
          </ac:picMkLst>
        </pc:picChg>
        <pc:picChg chg="del">
          <ac:chgData name="Chad Agnew" userId="84eda56f-dde0-4d81-b773-3536520ae51e" providerId="ADAL" clId="{CC4482AA-BA71-4EA5-84FC-1AD070E71FF0}" dt="2023-03-09T13:43:03.356" v="104" actId="478"/>
          <ac:picMkLst>
            <pc:docMk/>
            <pc:sldMk cId="0" sldId="294"/>
            <ac:picMk id="3" creationId="{29301109-9946-4322-9B90-F0C660701FD8}"/>
          </ac:picMkLst>
        </pc:picChg>
        <pc:picChg chg="add del mod">
          <ac:chgData name="Chad Agnew" userId="84eda56f-dde0-4d81-b773-3536520ae51e" providerId="ADAL" clId="{CC4482AA-BA71-4EA5-84FC-1AD070E71FF0}" dt="2023-03-10T13:10:03.428" v="317" actId="478"/>
          <ac:picMkLst>
            <pc:docMk/>
            <pc:sldMk cId="0" sldId="294"/>
            <ac:picMk id="4" creationId="{96D5B169-1627-3F1B-B38C-DA056DC39904}"/>
          </ac:picMkLst>
        </pc:picChg>
        <pc:picChg chg="add mod">
          <ac:chgData name="Chad Agnew" userId="84eda56f-dde0-4d81-b773-3536520ae51e" providerId="ADAL" clId="{CC4482AA-BA71-4EA5-84FC-1AD070E71FF0}" dt="2023-03-09T13:43:53.675" v="109" actId="14100"/>
          <ac:picMkLst>
            <pc:docMk/>
            <pc:sldMk cId="0" sldId="294"/>
            <ac:picMk id="5" creationId="{2BA26397-0428-87FB-0701-8F40C0110426}"/>
          </ac:picMkLst>
        </pc:picChg>
      </pc:sldChg>
      <pc:sldChg chg="modSp mod">
        <pc:chgData name="Chad Agnew" userId="84eda56f-dde0-4d81-b773-3536520ae51e" providerId="ADAL" clId="{CC4482AA-BA71-4EA5-84FC-1AD070E71FF0}" dt="2023-03-09T13:04:21.677" v="7" actId="20577"/>
        <pc:sldMkLst>
          <pc:docMk/>
          <pc:sldMk cId="0" sldId="298"/>
        </pc:sldMkLst>
        <pc:spChg chg="mod">
          <ac:chgData name="Chad Agnew" userId="84eda56f-dde0-4d81-b773-3536520ae51e" providerId="ADAL" clId="{CC4482AA-BA71-4EA5-84FC-1AD070E71FF0}" dt="2023-03-09T13:04:21.677" v="7" actId="20577"/>
          <ac:spMkLst>
            <pc:docMk/>
            <pc:sldMk cId="0" sldId="298"/>
            <ac:spMk id="21507" creationId="{00000000-0000-0000-0000-000000000000}"/>
          </ac:spMkLst>
        </pc:spChg>
      </pc:sldChg>
      <pc:sldChg chg="addSp delSp modSp mod">
        <pc:chgData name="Chad Agnew" userId="84eda56f-dde0-4d81-b773-3536520ae51e" providerId="ADAL" clId="{CC4482AA-BA71-4EA5-84FC-1AD070E71FF0}" dt="2023-03-10T17:08:54.320" v="326" actId="14100"/>
        <pc:sldMkLst>
          <pc:docMk/>
          <pc:sldMk cId="0" sldId="319"/>
        </pc:sldMkLst>
        <pc:spChg chg="mod">
          <ac:chgData name="Chad Agnew" userId="84eda56f-dde0-4d81-b773-3536520ae51e" providerId="ADAL" clId="{CC4482AA-BA71-4EA5-84FC-1AD070E71FF0}" dt="2023-03-09T13:39:53.893" v="78" actId="20577"/>
          <ac:spMkLst>
            <pc:docMk/>
            <pc:sldMk cId="0" sldId="319"/>
            <ac:spMk id="6" creationId="{434AD374-5FD9-46E3-B0CA-FC74116E7E76}"/>
          </ac:spMkLst>
        </pc:spChg>
        <pc:picChg chg="add mod">
          <ac:chgData name="Chad Agnew" userId="84eda56f-dde0-4d81-b773-3536520ae51e" providerId="ADAL" clId="{CC4482AA-BA71-4EA5-84FC-1AD070E71FF0}" dt="2023-03-10T17:08:54.320" v="326" actId="14100"/>
          <ac:picMkLst>
            <pc:docMk/>
            <pc:sldMk cId="0" sldId="319"/>
            <ac:picMk id="3" creationId="{7B2045BF-2946-3E65-8DBA-181F2349EB3A}"/>
          </ac:picMkLst>
        </pc:picChg>
        <pc:picChg chg="del">
          <ac:chgData name="Chad Agnew" userId="84eda56f-dde0-4d81-b773-3536520ae51e" providerId="ADAL" clId="{CC4482AA-BA71-4EA5-84FC-1AD070E71FF0}" dt="2023-03-09T13:39:56.499" v="79" actId="478"/>
          <ac:picMkLst>
            <pc:docMk/>
            <pc:sldMk cId="0" sldId="319"/>
            <ac:picMk id="3" creationId="{9729489F-4963-4DA1-8D07-E6AAAD5D508A}"/>
          </ac:picMkLst>
        </pc:picChg>
        <pc:picChg chg="add del mod">
          <ac:chgData name="Chad Agnew" userId="84eda56f-dde0-4d81-b773-3536520ae51e" providerId="ADAL" clId="{CC4482AA-BA71-4EA5-84FC-1AD070E71FF0}" dt="2023-03-10T17:08:45.014" v="323" actId="478"/>
          <ac:picMkLst>
            <pc:docMk/>
            <pc:sldMk cId="0" sldId="319"/>
            <ac:picMk id="4" creationId="{FAFA3147-9D4D-37F6-170C-6CDABE4AB3C7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5:37.846" v="316" actId="14100"/>
        <pc:sldMkLst>
          <pc:docMk/>
          <pc:sldMk cId="0" sldId="328"/>
        </pc:sldMkLst>
        <pc:spChg chg="del">
          <ac:chgData name="Chad Agnew" userId="84eda56f-dde0-4d81-b773-3536520ae51e" providerId="ADAL" clId="{CC4482AA-BA71-4EA5-84FC-1AD070E71FF0}" dt="2023-03-10T12:55:25.576" v="312"/>
          <ac:spMkLst>
            <pc:docMk/>
            <pc:sldMk cId="0" sldId="328"/>
            <ac:spMk id="3" creationId="{00000000-0000-0000-0000-000000000000}"/>
          </ac:spMkLst>
        </pc:spChg>
        <pc:picChg chg="add mod">
          <ac:chgData name="Chad Agnew" userId="84eda56f-dde0-4d81-b773-3536520ae51e" providerId="ADAL" clId="{CC4482AA-BA71-4EA5-84FC-1AD070E71FF0}" dt="2023-03-10T12:55:37.846" v="316" actId="14100"/>
          <ac:picMkLst>
            <pc:docMk/>
            <pc:sldMk cId="0" sldId="328"/>
            <ac:picMk id="4" creationId="{349E4475-6566-E6DA-061A-42EC116031B2}"/>
          </ac:picMkLst>
        </pc:picChg>
        <pc:picChg chg="del">
          <ac:chgData name="Chad Agnew" userId="84eda56f-dde0-4d81-b773-3536520ae51e" providerId="ADAL" clId="{CC4482AA-BA71-4EA5-84FC-1AD070E71FF0}" dt="2023-03-10T12:54:40.294" v="311" actId="478"/>
          <ac:picMkLst>
            <pc:docMk/>
            <pc:sldMk cId="0" sldId="328"/>
            <ac:picMk id="81925" creationId="{00000000-0000-0000-0000-000000000000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29:47.633" v="53" actId="14100"/>
        <pc:sldMkLst>
          <pc:docMk/>
          <pc:sldMk cId="0" sldId="340"/>
        </pc:sldMkLst>
        <pc:picChg chg="del">
          <ac:chgData name="Chad Agnew" userId="84eda56f-dde0-4d81-b773-3536520ae51e" providerId="ADAL" clId="{CC4482AA-BA71-4EA5-84FC-1AD070E71FF0}" dt="2023-03-09T13:28:31.149" v="41" actId="478"/>
          <ac:picMkLst>
            <pc:docMk/>
            <pc:sldMk cId="0" sldId="340"/>
            <ac:picMk id="2" creationId="{8892C770-307E-4B93-A3E5-1972C9D863F7}"/>
          </ac:picMkLst>
        </pc:picChg>
        <pc:picChg chg="del">
          <ac:chgData name="Chad Agnew" userId="84eda56f-dde0-4d81-b773-3536520ae51e" providerId="ADAL" clId="{CC4482AA-BA71-4EA5-84FC-1AD070E71FF0}" dt="2023-03-09T13:28:50.636" v="46" actId="478"/>
          <ac:picMkLst>
            <pc:docMk/>
            <pc:sldMk cId="0" sldId="340"/>
            <ac:picMk id="3" creationId="{C993C169-BC68-4A68-97BF-4F490B032825}"/>
          </ac:picMkLst>
        </pc:picChg>
        <pc:picChg chg="add mod">
          <ac:chgData name="Chad Agnew" userId="84eda56f-dde0-4d81-b773-3536520ae51e" providerId="ADAL" clId="{CC4482AA-BA71-4EA5-84FC-1AD070E71FF0}" dt="2023-03-09T13:29:47.633" v="53" actId="14100"/>
          <ac:picMkLst>
            <pc:docMk/>
            <pc:sldMk cId="0" sldId="340"/>
            <ac:picMk id="4" creationId="{3AC1E7D2-5003-9B38-DF0F-D3DF917C02E0}"/>
          </ac:picMkLst>
        </pc:picChg>
        <pc:picChg chg="add mod">
          <ac:chgData name="Chad Agnew" userId="84eda56f-dde0-4d81-b773-3536520ae51e" providerId="ADAL" clId="{CC4482AA-BA71-4EA5-84FC-1AD070E71FF0}" dt="2023-03-09T13:29:43.488" v="52" actId="14100"/>
          <ac:picMkLst>
            <pc:docMk/>
            <pc:sldMk cId="0" sldId="340"/>
            <ac:picMk id="5" creationId="{A3256F05-3F64-C479-26F9-D2BF02F301E1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37:45.807" v="73" actId="14100"/>
        <pc:sldMkLst>
          <pc:docMk/>
          <pc:sldMk cId="0" sldId="346"/>
        </pc:sldMkLst>
        <pc:picChg chg="del">
          <ac:chgData name="Chad Agnew" userId="84eda56f-dde0-4d81-b773-3536520ae51e" providerId="ADAL" clId="{CC4482AA-BA71-4EA5-84FC-1AD070E71FF0}" dt="2023-03-09T13:36:54.269" v="62" actId="478"/>
          <ac:picMkLst>
            <pc:docMk/>
            <pc:sldMk cId="0" sldId="346"/>
            <ac:picMk id="2" creationId="{D08E5900-B22C-4AB5-8D3D-21EE73A5A33E}"/>
          </ac:picMkLst>
        </pc:picChg>
        <pc:picChg chg="del">
          <ac:chgData name="Chad Agnew" userId="84eda56f-dde0-4d81-b773-3536520ae51e" providerId="ADAL" clId="{CC4482AA-BA71-4EA5-84FC-1AD070E71FF0}" dt="2023-03-09T13:37:16.193" v="67" actId="478"/>
          <ac:picMkLst>
            <pc:docMk/>
            <pc:sldMk cId="0" sldId="346"/>
            <ac:picMk id="3" creationId="{E86501C7-8D2A-404E-812D-893C55E8B161}"/>
          </ac:picMkLst>
        </pc:picChg>
        <pc:picChg chg="add mod">
          <ac:chgData name="Chad Agnew" userId="84eda56f-dde0-4d81-b773-3536520ae51e" providerId="ADAL" clId="{CC4482AA-BA71-4EA5-84FC-1AD070E71FF0}" dt="2023-03-09T13:37:42.523" v="72" actId="14100"/>
          <ac:picMkLst>
            <pc:docMk/>
            <pc:sldMk cId="0" sldId="346"/>
            <ac:picMk id="4" creationId="{0440CEC8-6FF0-B88A-6317-8B9A4CD28E2C}"/>
          </ac:picMkLst>
        </pc:picChg>
        <pc:picChg chg="add mod">
          <ac:chgData name="Chad Agnew" userId="84eda56f-dde0-4d81-b773-3536520ae51e" providerId="ADAL" clId="{CC4482AA-BA71-4EA5-84FC-1AD070E71FF0}" dt="2023-03-09T13:37:45.807" v="73" actId="14100"/>
          <ac:picMkLst>
            <pc:docMk/>
            <pc:sldMk cId="0" sldId="346"/>
            <ac:picMk id="5" creationId="{5F64A7CB-7695-8505-5E59-E5F86A7F9244}"/>
          </ac:picMkLst>
        </pc:picChg>
      </pc:sldChg>
      <pc:sldChg chg="modSp mod">
        <pc:chgData name="Chad Agnew" userId="84eda56f-dde0-4d81-b773-3536520ae51e" providerId="ADAL" clId="{CC4482AA-BA71-4EA5-84FC-1AD070E71FF0}" dt="2023-03-09T13:03:55.603" v="3" actId="20577"/>
        <pc:sldMkLst>
          <pc:docMk/>
          <pc:sldMk cId="0" sldId="358"/>
        </pc:sldMkLst>
        <pc:spChg chg="mod">
          <ac:chgData name="Chad Agnew" userId="84eda56f-dde0-4d81-b773-3536520ae51e" providerId="ADAL" clId="{CC4482AA-BA71-4EA5-84FC-1AD070E71FF0}" dt="2023-03-09T13:03:55.603" v="3" actId="20577"/>
          <ac:spMkLst>
            <pc:docMk/>
            <pc:sldMk cId="0" sldId="358"/>
            <ac:spMk id="2051" creationId="{00000000-0000-0000-0000-000000000000}"/>
          </ac:spMkLst>
        </pc:spChg>
      </pc:sldChg>
      <pc:sldChg chg="del">
        <pc:chgData name="Chad Agnew" userId="84eda56f-dde0-4d81-b773-3536520ae51e" providerId="ADAL" clId="{CC4482AA-BA71-4EA5-84FC-1AD070E71FF0}" dt="2023-03-09T13:04:05.108" v="4" actId="2696"/>
        <pc:sldMkLst>
          <pc:docMk/>
          <pc:sldMk cId="0" sldId="359"/>
        </pc:sldMkLst>
      </pc:sldChg>
      <pc:sldChg chg="del">
        <pc:chgData name="Chad Agnew" userId="84eda56f-dde0-4d81-b773-3536520ae51e" providerId="ADAL" clId="{CC4482AA-BA71-4EA5-84FC-1AD070E71FF0}" dt="2023-03-09T13:04:17.260" v="5" actId="2696"/>
        <pc:sldMkLst>
          <pc:docMk/>
          <pc:sldMk cId="0" sldId="360"/>
        </pc:sldMkLst>
      </pc:sldChg>
      <pc:sldChg chg="modSp">
        <pc:chgData name="Chad Agnew" userId="84eda56f-dde0-4d81-b773-3536520ae51e" providerId="ADAL" clId="{CC4482AA-BA71-4EA5-84FC-1AD070E71FF0}" dt="2023-03-09T13:24:27.021" v="21" actId="20577"/>
        <pc:sldMkLst>
          <pc:docMk/>
          <pc:sldMk cId="4210672875" sldId="411"/>
        </pc:sldMkLst>
        <pc:spChg chg="mod">
          <ac:chgData name="Chad Agnew" userId="84eda56f-dde0-4d81-b773-3536520ae51e" providerId="ADAL" clId="{CC4482AA-BA71-4EA5-84FC-1AD070E71FF0}" dt="2023-03-09T13:24:27.021" v="21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CC4482AA-BA71-4EA5-84FC-1AD070E71FF0}" dt="2023-03-09T13:25:01.446" v="29" actId="14100"/>
        <pc:sldMkLst>
          <pc:docMk/>
          <pc:sldMk cId="561406522" sldId="412"/>
        </pc:sldMkLst>
        <pc:spChg chg="mod">
          <ac:chgData name="Chad Agnew" userId="84eda56f-dde0-4d81-b773-3536520ae51e" providerId="ADAL" clId="{CC4482AA-BA71-4EA5-84FC-1AD070E71FF0}" dt="2023-03-09T13:24:39.365" v="25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CC4482AA-BA71-4EA5-84FC-1AD070E71FF0}" dt="2023-03-09T13:24:52.343" v="27"/>
          <ac:spMkLst>
            <pc:docMk/>
            <pc:sldMk cId="561406522" sldId="412"/>
            <ac:spMk id="4" creationId="{148D38F2-638E-7AE8-DBC9-616E9EBAC444}"/>
          </ac:spMkLst>
        </pc:spChg>
        <pc:picChg chg="del">
          <ac:chgData name="Chad Agnew" userId="84eda56f-dde0-4d81-b773-3536520ae51e" providerId="ADAL" clId="{CC4482AA-BA71-4EA5-84FC-1AD070E71FF0}" dt="2023-03-09T13:24:42.510" v="26" actId="478"/>
          <ac:picMkLst>
            <pc:docMk/>
            <pc:sldMk cId="561406522" sldId="412"/>
            <ac:picMk id="5" creationId="{AFAAD942-92DB-469E-8078-29E2889F0F8F}"/>
          </ac:picMkLst>
        </pc:picChg>
        <pc:picChg chg="add mod">
          <ac:chgData name="Chad Agnew" userId="84eda56f-dde0-4d81-b773-3536520ae51e" providerId="ADAL" clId="{CC4482AA-BA71-4EA5-84FC-1AD070E71FF0}" dt="2023-03-09T13:25:01.446" v="29" actId="14100"/>
          <ac:picMkLst>
            <pc:docMk/>
            <pc:sldMk cId="561406522" sldId="412"/>
            <ac:picMk id="6" creationId="{0D060629-F697-9611-3BCC-68A6C7B1C23C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5:35:09.425" v="123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CC4482AA-BA71-4EA5-84FC-1AD070E71FF0}" dt="2023-03-09T15:34:43.218" v="117"/>
          <ac:spMkLst>
            <pc:docMk/>
            <pc:sldMk cId="2604243597" sldId="413"/>
            <ac:spMk id="4" creationId="{B87BA776-4F58-0F40-157F-96B1BF1A725C}"/>
          </ac:spMkLst>
        </pc:spChg>
        <pc:picChg chg="add mod">
          <ac:chgData name="Chad Agnew" userId="84eda56f-dde0-4d81-b773-3536520ae51e" providerId="ADAL" clId="{CC4482AA-BA71-4EA5-84FC-1AD070E71FF0}" dt="2023-03-09T15:34:55.608" v="120" actId="14100"/>
          <ac:picMkLst>
            <pc:docMk/>
            <pc:sldMk cId="2604243597" sldId="413"/>
            <ac:picMk id="5" creationId="{89808E88-CD9D-E595-7398-EC0BC2124E6D}"/>
          </ac:picMkLst>
        </pc:picChg>
        <pc:picChg chg="add mod">
          <ac:chgData name="Chad Agnew" userId="84eda56f-dde0-4d81-b773-3536520ae51e" providerId="ADAL" clId="{CC4482AA-BA71-4EA5-84FC-1AD070E71FF0}" dt="2023-03-09T15:35:09.425" v="123" actId="14100"/>
          <ac:picMkLst>
            <pc:docMk/>
            <pc:sldMk cId="2604243597" sldId="413"/>
            <ac:picMk id="6" creationId="{10635135-BD9E-45E2-27A5-76267ED9155F}"/>
          </ac:picMkLst>
        </pc:picChg>
        <pc:picChg chg="del">
          <ac:chgData name="Chad Agnew" userId="84eda56f-dde0-4d81-b773-3536520ae51e" providerId="ADAL" clId="{CC4482AA-BA71-4EA5-84FC-1AD070E71FF0}" dt="2023-03-09T15:34:34.440" v="115" actId="478"/>
          <ac:picMkLst>
            <pc:docMk/>
            <pc:sldMk cId="2604243597" sldId="413"/>
            <ac:picMk id="7" creationId="{D64EF267-90EE-472A-8F0A-B84F660152B4}"/>
          </ac:picMkLst>
        </pc:picChg>
        <pc:picChg chg="del">
          <ac:chgData name="Chad Agnew" userId="84eda56f-dde0-4d81-b773-3536520ae51e" providerId="ADAL" clId="{CC4482AA-BA71-4EA5-84FC-1AD070E71FF0}" dt="2023-03-09T15:34:36.965" v="116" actId="478"/>
          <ac:picMkLst>
            <pc:docMk/>
            <pc:sldMk cId="2604243597" sldId="413"/>
            <ac:picMk id="11" creationId="{1FC10866-0165-42D4-AF2F-A0C7EA68E695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5:37:16.447" v="145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CC4482AA-BA71-4EA5-84FC-1AD070E71FF0}" dt="2023-03-09T15:35:26.845" v="126"/>
          <ac:spMkLst>
            <pc:docMk/>
            <pc:sldMk cId="1288072674" sldId="414"/>
            <ac:spMk id="3" creationId="{B3FE629E-113C-F964-213E-216D278B4249}"/>
          </ac:spMkLst>
        </pc:spChg>
        <pc:spChg chg="add del mod">
          <ac:chgData name="Chad Agnew" userId="84eda56f-dde0-4d81-b773-3536520ae51e" providerId="ADAL" clId="{CC4482AA-BA71-4EA5-84FC-1AD070E71FF0}" dt="2023-03-09T15:36:49.491" v="138"/>
          <ac:spMkLst>
            <pc:docMk/>
            <pc:sldMk cId="1288072674" sldId="414"/>
            <ac:spMk id="10" creationId="{D7D51E47-E5F8-A789-0576-305C2ED51EF1}"/>
          </ac:spMkLst>
        </pc:spChg>
        <pc:picChg chg="add del mod">
          <ac:chgData name="Chad Agnew" userId="84eda56f-dde0-4d81-b773-3536520ae51e" providerId="ADAL" clId="{CC4482AA-BA71-4EA5-84FC-1AD070E71FF0}" dt="2023-03-09T15:36:43.117" v="137" actId="478"/>
          <ac:picMkLst>
            <pc:docMk/>
            <pc:sldMk cId="1288072674" sldId="414"/>
            <ac:picMk id="5" creationId="{0DCF7FFB-E2E8-F1A1-6F73-FF5911689C02}"/>
          </ac:picMkLst>
        </pc:picChg>
        <pc:picChg chg="del">
          <ac:chgData name="Chad Agnew" userId="84eda56f-dde0-4d81-b773-3536520ae51e" providerId="ADAL" clId="{CC4482AA-BA71-4EA5-84FC-1AD070E71FF0}" dt="2023-03-09T15:35:19.360" v="124" actId="478"/>
          <ac:picMkLst>
            <pc:docMk/>
            <pc:sldMk cId="1288072674" sldId="414"/>
            <ac:picMk id="6" creationId="{E2A5ECE0-44D4-48D3-904C-D76C37A96CBD}"/>
          </ac:picMkLst>
        </pc:picChg>
        <pc:picChg chg="add del mod">
          <ac:chgData name="Chad Agnew" userId="84eda56f-dde0-4d81-b773-3536520ae51e" providerId="ADAL" clId="{CC4482AA-BA71-4EA5-84FC-1AD070E71FF0}" dt="2023-03-09T15:36:16.486" v="136" actId="478"/>
          <ac:picMkLst>
            <pc:docMk/>
            <pc:sldMk cId="1288072674" sldId="414"/>
            <ac:picMk id="7" creationId="{50B1F6DC-3D3B-BE16-5DC8-90FDADA7D6C0}"/>
          </ac:picMkLst>
        </pc:picChg>
        <pc:picChg chg="del">
          <ac:chgData name="Chad Agnew" userId="84eda56f-dde0-4d81-b773-3536520ae51e" providerId="ADAL" clId="{CC4482AA-BA71-4EA5-84FC-1AD070E71FF0}" dt="2023-03-09T15:35:20.708" v="125" actId="478"/>
          <ac:picMkLst>
            <pc:docMk/>
            <pc:sldMk cId="1288072674" sldId="414"/>
            <ac:picMk id="8" creationId="{CA884BE1-EE79-4D30-8537-0B4C5908057B}"/>
          </ac:picMkLst>
        </pc:picChg>
        <pc:picChg chg="add mod">
          <ac:chgData name="Chad Agnew" userId="84eda56f-dde0-4d81-b773-3536520ae51e" providerId="ADAL" clId="{CC4482AA-BA71-4EA5-84FC-1AD070E71FF0}" dt="2023-03-09T15:37:03.777" v="142" actId="14100"/>
          <ac:picMkLst>
            <pc:docMk/>
            <pc:sldMk cId="1288072674" sldId="414"/>
            <ac:picMk id="11" creationId="{6AB09785-8E62-3BC8-AE04-F4AA67A0D029}"/>
          </ac:picMkLst>
        </pc:picChg>
        <pc:picChg chg="add mod">
          <ac:chgData name="Chad Agnew" userId="84eda56f-dde0-4d81-b773-3536520ae51e" providerId="ADAL" clId="{CC4482AA-BA71-4EA5-84FC-1AD070E71FF0}" dt="2023-03-09T15:37:16.447" v="145" actId="14100"/>
          <ac:picMkLst>
            <pc:docMk/>
            <pc:sldMk cId="1288072674" sldId="414"/>
            <ac:picMk id="12" creationId="{10628BCF-6523-D4E5-7C31-298D8FE17615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3:23.418" v="259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CC4482AA-BA71-4EA5-84FC-1AD070E71FF0}" dt="2023-03-10T12:52:51.848" v="251"/>
          <ac:spMkLst>
            <pc:docMk/>
            <pc:sldMk cId="3047354280" sldId="415"/>
            <ac:spMk id="3" creationId="{3BD05098-C559-42EF-8A7B-CA39A9BD7741}"/>
          </ac:spMkLst>
        </pc:spChg>
        <pc:picChg chg="del">
          <ac:chgData name="Chad Agnew" userId="84eda56f-dde0-4d81-b773-3536520ae51e" providerId="ADAL" clId="{CC4482AA-BA71-4EA5-84FC-1AD070E71FF0}" dt="2023-03-10T12:52:44.211" v="250" actId="478"/>
          <ac:picMkLst>
            <pc:docMk/>
            <pc:sldMk cId="3047354280" sldId="415"/>
            <ac:picMk id="5" creationId="{8CE741A1-0358-4EC5-8815-F8EBEED5BDC4}"/>
          </ac:picMkLst>
        </pc:picChg>
        <pc:picChg chg="del">
          <ac:chgData name="Chad Agnew" userId="84eda56f-dde0-4d81-b773-3536520ae51e" providerId="ADAL" clId="{CC4482AA-BA71-4EA5-84FC-1AD070E71FF0}" dt="2023-03-10T12:53:03.788" v="255" actId="478"/>
          <ac:picMkLst>
            <pc:docMk/>
            <pc:sldMk cId="3047354280" sldId="415"/>
            <ac:picMk id="6" creationId="{64DD7462-621D-4C0F-BC4C-D2B61D492FF3}"/>
          </ac:picMkLst>
        </pc:picChg>
        <pc:picChg chg="add mod">
          <ac:chgData name="Chad Agnew" userId="84eda56f-dde0-4d81-b773-3536520ae51e" providerId="ADAL" clId="{CC4482AA-BA71-4EA5-84FC-1AD070E71FF0}" dt="2023-03-10T12:53:12.366" v="256" actId="14100"/>
          <ac:picMkLst>
            <pc:docMk/>
            <pc:sldMk cId="3047354280" sldId="415"/>
            <ac:picMk id="7" creationId="{564FD1DB-4971-AC3E-5D85-EB2CB16B8F16}"/>
          </ac:picMkLst>
        </pc:picChg>
        <pc:picChg chg="add mod">
          <ac:chgData name="Chad Agnew" userId="84eda56f-dde0-4d81-b773-3536520ae51e" providerId="ADAL" clId="{CC4482AA-BA71-4EA5-84FC-1AD070E71FF0}" dt="2023-03-10T12:53:23.418" v="259" actId="14100"/>
          <ac:picMkLst>
            <pc:docMk/>
            <pc:sldMk cId="3047354280" sldId="415"/>
            <ac:picMk id="8" creationId="{9E62A4BA-B71C-9BBF-2B91-8DA5B7343B28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1:55.553" v="240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CC4482AA-BA71-4EA5-84FC-1AD070E71FF0}" dt="2023-03-10T12:51:33.277" v="234"/>
          <ac:spMkLst>
            <pc:docMk/>
            <pc:sldMk cId="263963113" sldId="416"/>
            <ac:spMk id="3" creationId="{F86EBEB3-B31D-B788-5043-C9AE7E747123}"/>
          </ac:spMkLst>
        </pc:spChg>
        <pc:picChg chg="add mod">
          <ac:chgData name="Chad Agnew" userId="84eda56f-dde0-4d81-b773-3536520ae51e" providerId="ADAL" clId="{CC4482AA-BA71-4EA5-84FC-1AD070E71FF0}" dt="2023-03-10T12:51:41.624" v="236" actId="14100"/>
          <ac:picMkLst>
            <pc:docMk/>
            <pc:sldMk cId="263963113" sldId="416"/>
            <ac:picMk id="5" creationId="{DBFA8811-808A-5F36-F011-8B57EAA02ECB}"/>
          </ac:picMkLst>
        </pc:picChg>
        <pc:picChg chg="add mod">
          <ac:chgData name="Chad Agnew" userId="84eda56f-dde0-4d81-b773-3536520ae51e" providerId="ADAL" clId="{CC4482AA-BA71-4EA5-84FC-1AD070E71FF0}" dt="2023-03-10T12:51:55.553" v="240" actId="14100"/>
          <ac:picMkLst>
            <pc:docMk/>
            <pc:sldMk cId="263963113" sldId="416"/>
            <ac:picMk id="6" creationId="{2A59E9A2-9686-19A4-DFCC-597FB8C0FFA8}"/>
          </ac:picMkLst>
        </pc:picChg>
        <pc:picChg chg="del">
          <ac:chgData name="Chad Agnew" userId="84eda56f-dde0-4d81-b773-3536520ae51e" providerId="ADAL" clId="{CC4482AA-BA71-4EA5-84FC-1AD070E71FF0}" dt="2023-03-10T12:51:21.457" v="233" actId="478"/>
          <ac:picMkLst>
            <pc:docMk/>
            <pc:sldMk cId="263963113" sldId="416"/>
            <ac:picMk id="7" creationId="{DDCB9FC9-3E95-49C4-9E1E-E5E3C1328836}"/>
          </ac:picMkLst>
        </pc:picChg>
        <pc:picChg chg="del">
          <ac:chgData name="Chad Agnew" userId="84eda56f-dde0-4d81-b773-3536520ae51e" providerId="ADAL" clId="{CC4482AA-BA71-4EA5-84FC-1AD070E71FF0}" dt="2023-03-10T12:51:43.705" v="237" actId="478"/>
          <ac:picMkLst>
            <pc:docMk/>
            <pc:sldMk cId="263963113" sldId="416"/>
            <ac:picMk id="8" creationId="{224AC51A-8F39-4A0E-8D94-4A69E97EDE32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1:14.612" v="232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CC4482AA-BA71-4EA5-84FC-1AD070E71FF0}" dt="2023-03-10T12:50:51.096" v="225"/>
          <ac:spMkLst>
            <pc:docMk/>
            <pc:sldMk cId="2399261447" sldId="417"/>
            <ac:spMk id="3" creationId="{ABF18C0F-AFEB-9F99-F307-79D8D31414BA}"/>
          </ac:spMkLst>
        </pc:spChg>
        <pc:picChg chg="add mod">
          <ac:chgData name="Chad Agnew" userId="84eda56f-dde0-4d81-b773-3536520ae51e" providerId="ADAL" clId="{CC4482AA-BA71-4EA5-84FC-1AD070E71FF0}" dt="2023-03-10T12:50:59.767" v="228" actId="14100"/>
          <ac:picMkLst>
            <pc:docMk/>
            <pc:sldMk cId="2399261447" sldId="417"/>
            <ac:picMk id="5" creationId="{939287B6-8E25-11DE-5A5E-C486CDD0963D}"/>
          </ac:picMkLst>
        </pc:picChg>
        <pc:picChg chg="add mod">
          <ac:chgData name="Chad Agnew" userId="84eda56f-dde0-4d81-b773-3536520ae51e" providerId="ADAL" clId="{CC4482AA-BA71-4EA5-84FC-1AD070E71FF0}" dt="2023-03-10T12:51:14.612" v="232" actId="14100"/>
          <ac:picMkLst>
            <pc:docMk/>
            <pc:sldMk cId="2399261447" sldId="417"/>
            <ac:picMk id="6" creationId="{0891D95D-7586-E382-D99B-569654D1B6D7}"/>
          </ac:picMkLst>
        </pc:picChg>
        <pc:picChg chg="del">
          <ac:chgData name="Chad Agnew" userId="84eda56f-dde0-4d81-b773-3536520ae51e" providerId="ADAL" clId="{CC4482AA-BA71-4EA5-84FC-1AD070E71FF0}" dt="2023-03-10T12:50:43.842" v="224" actId="478"/>
          <ac:picMkLst>
            <pc:docMk/>
            <pc:sldMk cId="2399261447" sldId="417"/>
            <ac:picMk id="7" creationId="{E607503A-9FC0-4690-8504-BBB0A2754E81}"/>
          </ac:picMkLst>
        </pc:picChg>
        <pc:picChg chg="del">
          <ac:chgData name="Chad Agnew" userId="84eda56f-dde0-4d81-b773-3536520ae51e" providerId="ADAL" clId="{CC4482AA-BA71-4EA5-84FC-1AD070E71FF0}" dt="2023-03-10T12:51:02.741" v="229" actId="478"/>
          <ac:picMkLst>
            <pc:docMk/>
            <pc:sldMk cId="2399261447" sldId="417"/>
            <ac:picMk id="8" creationId="{5FB8FD9A-CF45-45B9-9A11-19F3E22E8623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0:37.449" v="223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CC4482AA-BA71-4EA5-84FC-1AD070E71FF0}" dt="2023-03-10T12:50:14.233" v="216"/>
          <ac:spMkLst>
            <pc:docMk/>
            <pc:sldMk cId="4261105436" sldId="418"/>
            <ac:spMk id="3" creationId="{6AE9957E-29E7-1852-D934-B893C1BC1E66}"/>
          </ac:spMkLst>
        </pc:spChg>
        <pc:picChg chg="add mod">
          <ac:chgData name="Chad Agnew" userId="84eda56f-dde0-4d81-b773-3536520ae51e" providerId="ADAL" clId="{CC4482AA-BA71-4EA5-84FC-1AD070E71FF0}" dt="2023-03-10T12:50:23.394" v="219" actId="14100"/>
          <ac:picMkLst>
            <pc:docMk/>
            <pc:sldMk cId="4261105436" sldId="418"/>
            <ac:picMk id="5" creationId="{347A6537-7109-CC79-7D4F-9953F3A82347}"/>
          </ac:picMkLst>
        </pc:picChg>
        <pc:picChg chg="add mod">
          <ac:chgData name="Chad Agnew" userId="84eda56f-dde0-4d81-b773-3536520ae51e" providerId="ADAL" clId="{CC4482AA-BA71-4EA5-84FC-1AD070E71FF0}" dt="2023-03-10T12:50:37.449" v="223" actId="14100"/>
          <ac:picMkLst>
            <pc:docMk/>
            <pc:sldMk cId="4261105436" sldId="418"/>
            <ac:picMk id="6" creationId="{875E7153-C5F6-7723-88B5-2F9E1F795594}"/>
          </ac:picMkLst>
        </pc:picChg>
        <pc:picChg chg="del">
          <ac:chgData name="Chad Agnew" userId="84eda56f-dde0-4d81-b773-3536520ae51e" providerId="ADAL" clId="{CC4482AA-BA71-4EA5-84FC-1AD070E71FF0}" dt="2023-03-10T12:50:06.256" v="215" actId="478"/>
          <ac:picMkLst>
            <pc:docMk/>
            <pc:sldMk cId="4261105436" sldId="418"/>
            <ac:picMk id="7" creationId="{1B573989-7B66-42BD-9755-D765E042FA00}"/>
          </ac:picMkLst>
        </pc:picChg>
        <pc:picChg chg="del">
          <ac:chgData name="Chad Agnew" userId="84eda56f-dde0-4d81-b773-3536520ae51e" providerId="ADAL" clId="{CC4482AA-BA71-4EA5-84FC-1AD070E71FF0}" dt="2023-03-10T12:50:25.899" v="220" actId="478"/>
          <ac:picMkLst>
            <pc:docMk/>
            <pc:sldMk cId="4261105436" sldId="418"/>
            <ac:picMk id="8" creationId="{AC1AD91D-5776-4321-B00C-26B2CD3A937C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0:02.604" v="214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CC4482AA-BA71-4EA5-84FC-1AD070E71FF0}" dt="2023-03-10T12:49:34.187" v="207"/>
          <ac:spMkLst>
            <pc:docMk/>
            <pc:sldMk cId="35163416" sldId="419"/>
            <ac:spMk id="3" creationId="{B4D927DB-3D6E-B58D-7457-8991FFF7B63F}"/>
          </ac:spMkLst>
        </pc:spChg>
        <pc:picChg chg="add mod">
          <ac:chgData name="Chad Agnew" userId="84eda56f-dde0-4d81-b773-3536520ae51e" providerId="ADAL" clId="{CC4482AA-BA71-4EA5-84FC-1AD070E71FF0}" dt="2023-03-10T12:49:44.437" v="210" actId="14100"/>
          <ac:picMkLst>
            <pc:docMk/>
            <pc:sldMk cId="35163416" sldId="419"/>
            <ac:picMk id="5" creationId="{3066B7E7-FFA8-D7E3-CF5F-2C61A4D0C2C3}"/>
          </ac:picMkLst>
        </pc:picChg>
        <pc:picChg chg="add mod">
          <ac:chgData name="Chad Agnew" userId="84eda56f-dde0-4d81-b773-3536520ae51e" providerId="ADAL" clId="{CC4482AA-BA71-4EA5-84FC-1AD070E71FF0}" dt="2023-03-10T12:50:02.604" v="214" actId="14100"/>
          <ac:picMkLst>
            <pc:docMk/>
            <pc:sldMk cId="35163416" sldId="419"/>
            <ac:picMk id="6" creationId="{B55CE6F4-0DE2-9657-4F79-B4030FD7ABFE}"/>
          </ac:picMkLst>
        </pc:picChg>
        <pc:picChg chg="del">
          <ac:chgData name="Chad Agnew" userId="84eda56f-dde0-4d81-b773-3536520ae51e" providerId="ADAL" clId="{CC4482AA-BA71-4EA5-84FC-1AD070E71FF0}" dt="2023-03-10T12:49:12.611" v="206" actId="478"/>
          <ac:picMkLst>
            <pc:docMk/>
            <pc:sldMk cId="35163416" sldId="419"/>
            <ac:picMk id="7" creationId="{A4375BE4-C79C-47F2-ACE4-17EF7793CE05}"/>
          </ac:picMkLst>
        </pc:picChg>
        <pc:picChg chg="del">
          <ac:chgData name="Chad Agnew" userId="84eda56f-dde0-4d81-b773-3536520ae51e" providerId="ADAL" clId="{CC4482AA-BA71-4EA5-84FC-1AD070E71FF0}" dt="2023-03-10T12:49:47.102" v="211" actId="478"/>
          <ac:picMkLst>
            <pc:docMk/>
            <pc:sldMk cId="35163416" sldId="419"/>
            <ac:picMk id="8" creationId="{E1E47074-4E33-4D23-AB21-6EAD652322A0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9:07.321" v="205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CC4482AA-BA71-4EA5-84FC-1AD070E71FF0}" dt="2023-03-10T12:48:40.912" v="198"/>
          <ac:spMkLst>
            <pc:docMk/>
            <pc:sldMk cId="2863701985" sldId="420"/>
            <ac:spMk id="3" creationId="{F55D6F60-FE9B-D7A6-5525-7B1638F242BD}"/>
          </ac:spMkLst>
        </pc:spChg>
        <pc:picChg chg="add mod">
          <ac:chgData name="Chad Agnew" userId="84eda56f-dde0-4d81-b773-3536520ae51e" providerId="ADAL" clId="{CC4482AA-BA71-4EA5-84FC-1AD070E71FF0}" dt="2023-03-10T12:48:53.361" v="201" actId="14100"/>
          <ac:picMkLst>
            <pc:docMk/>
            <pc:sldMk cId="2863701985" sldId="420"/>
            <ac:picMk id="5" creationId="{7E4865D1-D22F-B0D4-1635-ACD05314F665}"/>
          </ac:picMkLst>
        </pc:picChg>
        <pc:picChg chg="add mod">
          <ac:chgData name="Chad Agnew" userId="84eda56f-dde0-4d81-b773-3536520ae51e" providerId="ADAL" clId="{CC4482AA-BA71-4EA5-84FC-1AD070E71FF0}" dt="2023-03-10T12:49:07.321" v="205" actId="14100"/>
          <ac:picMkLst>
            <pc:docMk/>
            <pc:sldMk cId="2863701985" sldId="420"/>
            <ac:picMk id="6" creationId="{D3C4941E-5C0B-5A55-B39B-6BB55073E6E8}"/>
          </ac:picMkLst>
        </pc:picChg>
        <pc:picChg chg="del">
          <ac:chgData name="Chad Agnew" userId="84eda56f-dde0-4d81-b773-3536520ae51e" providerId="ADAL" clId="{CC4482AA-BA71-4EA5-84FC-1AD070E71FF0}" dt="2023-03-10T12:48:31.837" v="197" actId="478"/>
          <ac:picMkLst>
            <pc:docMk/>
            <pc:sldMk cId="2863701985" sldId="420"/>
            <ac:picMk id="7" creationId="{BA828FBC-2FBC-42E5-B8B4-4652009DCC1C}"/>
          </ac:picMkLst>
        </pc:picChg>
        <pc:picChg chg="del">
          <ac:chgData name="Chad Agnew" userId="84eda56f-dde0-4d81-b773-3536520ae51e" providerId="ADAL" clId="{CC4482AA-BA71-4EA5-84FC-1AD070E71FF0}" dt="2023-03-10T12:48:54.839" v="202" actId="478"/>
          <ac:picMkLst>
            <pc:docMk/>
            <pc:sldMk cId="2863701985" sldId="420"/>
            <ac:picMk id="8" creationId="{53161C93-B598-4650-A86D-F7135C5E8850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8:28.171" v="196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CC4482AA-BA71-4EA5-84FC-1AD070E71FF0}" dt="2023-03-10T12:48:02.116" v="188"/>
          <ac:spMkLst>
            <pc:docMk/>
            <pc:sldMk cId="1172781498" sldId="421"/>
            <ac:spMk id="3" creationId="{05850331-EDCC-57F6-06BD-2C8700AE2C3C}"/>
          </ac:spMkLst>
        </pc:spChg>
        <pc:picChg chg="add mod">
          <ac:chgData name="Chad Agnew" userId="84eda56f-dde0-4d81-b773-3536520ae51e" providerId="ADAL" clId="{CC4482AA-BA71-4EA5-84FC-1AD070E71FF0}" dt="2023-03-10T12:48:14.145" v="192" actId="14100"/>
          <ac:picMkLst>
            <pc:docMk/>
            <pc:sldMk cId="1172781498" sldId="421"/>
            <ac:picMk id="5" creationId="{758684B3-1683-8825-9173-F3176CC55FCF}"/>
          </ac:picMkLst>
        </pc:picChg>
        <pc:picChg chg="add mod">
          <ac:chgData name="Chad Agnew" userId="84eda56f-dde0-4d81-b773-3536520ae51e" providerId="ADAL" clId="{CC4482AA-BA71-4EA5-84FC-1AD070E71FF0}" dt="2023-03-10T12:48:28.171" v="196" actId="14100"/>
          <ac:picMkLst>
            <pc:docMk/>
            <pc:sldMk cId="1172781498" sldId="421"/>
            <ac:picMk id="6" creationId="{82C87D48-EFEA-7F0E-9AFA-368295A37EF1}"/>
          </ac:picMkLst>
        </pc:picChg>
        <pc:picChg chg="del">
          <ac:chgData name="Chad Agnew" userId="84eda56f-dde0-4d81-b773-3536520ae51e" providerId="ADAL" clId="{CC4482AA-BA71-4EA5-84FC-1AD070E71FF0}" dt="2023-03-10T12:47:59.518" v="187" actId="478"/>
          <ac:picMkLst>
            <pc:docMk/>
            <pc:sldMk cId="1172781498" sldId="421"/>
            <ac:picMk id="7" creationId="{FB1D1D61-23A3-4FF4-B6FC-F54A2D489313}"/>
          </ac:picMkLst>
        </pc:picChg>
        <pc:picChg chg="del">
          <ac:chgData name="Chad Agnew" userId="84eda56f-dde0-4d81-b773-3536520ae51e" providerId="ADAL" clId="{CC4482AA-BA71-4EA5-84FC-1AD070E71FF0}" dt="2023-03-10T12:48:16.029" v="193" actId="478"/>
          <ac:picMkLst>
            <pc:docMk/>
            <pc:sldMk cId="1172781498" sldId="421"/>
            <ac:picMk id="8" creationId="{758DFD6F-E0C0-4C28-A7F2-B73CED422694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4:27.355" v="174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CC4482AA-BA71-4EA5-84FC-1AD070E71FF0}" dt="2023-03-09T15:39:57.004" v="162"/>
          <ac:spMkLst>
            <pc:docMk/>
            <pc:sldMk cId="3539319815" sldId="422"/>
            <ac:spMk id="3" creationId="{2E8AD0A6-93B6-DB70-017E-76EC371364AE}"/>
          </ac:spMkLst>
        </pc:spChg>
        <pc:picChg chg="add mod">
          <ac:chgData name="Chad Agnew" userId="84eda56f-dde0-4d81-b773-3536520ae51e" providerId="ADAL" clId="{CC4482AA-BA71-4EA5-84FC-1AD070E71FF0}" dt="2023-03-10T12:44:27.355" v="174" actId="14100"/>
          <ac:picMkLst>
            <pc:docMk/>
            <pc:sldMk cId="3539319815" sldId="422"/>
            <ac:picMk id="2" creationId="{B25F32D6-A55A-6688-BDDD-EE8321D15918}"/>
          </ac:picMkLst>
        </pc:picChg>
        <pc:picChg chg="add mod">
          <ac:chgData name="Chad Agnew" userId="84eda56f-dde0-4d81-b773-3536520ae51e" providerId="ADAL" clId="{CC4482AA-BA71-4EA5-84FC-1AD070E71FF0}" dt="2023-03-09T15:40:25.738" v="169" actId="1076"/>
          <ac:picMkLst>
            <pc:docMk/>
            <pc:sldMk cId="3539319815" sldId="422"/>
            <ac:picMk id="4" creationId="{3BAA4908-5426-E518-0DCC-5E3DF04428C0}"/>
          </ac:picMkLst>
        </pc:picChg>
        <pc:picChg chg="add del mod">
          <ac:chgData name="Chad Agnew" userId="84eda56f-dde0-4d81-b773-3536520ae51e" providerId="ADAL" clId="{CC4482AA-BA71-4EA5-84FC-1AD070E71FF0}" dt="2023-03-10T12:44:19.491" v="171" actId="478"/>
          <ac:picMkLst>
            <pc:docMk/>
            <pc:sldMk cId="3539319815" sldId="422"/>
            <ac:picMk id="6" creationId="{FFA1D2C5-88EB-99B9-2A98-1BB61A10F138}"/>
          </ac:picMkLst>
        </pc:picChg>
        <pc:picChg chg="del">
          <ac:chgData name="Chad Agnew" userId="84eda56f-dde0-4d81-b773-3536520ae51e" providerId="ADAL" clId="{CC4482AA-BA71-4EA5-84FC-1AD070E71FF0}" dt="2023-03-09T15:39:47.639" v="160" actId="478"/>
          <ac:picMkLst>
            <pc:docMk/>
            <pc:sldMk cId="3539319815" sldId="422"/>
            <ac:picMk id="7" creationId="{7DC6FD0D-0297-43AB-8663-0020C7312E70}"/>
          </ac:picMkLst>
        </pc:picChg>
        <pc:picChg chg="del">
          <ac:chgData name="Chad Agnew" userId="84eda56f-dde0-4d81-b773-3536520ae51e" providerId="ADAL" clId="{CC4482AA-BA71-4EA5-84FC-1AD070E71FF0}" dt="2023-03-09T15:39:48.672" v="161" actId="478"/>
          <ac:picMkLst>
            <pc:docMk/>
            <pc:sldMk cId="3539319815" sldId="422"/>
            <ac:picMk id="8" creationId="{2140306F-E49B-4F94-B142-03AECEFD6568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5:39:43.118" v="159" actId="14100"/>
        <pc:sldMkLst>
          <pc:docMk/>
          <pc:sldMk cId="3007640979" sldId="423"/>
        </pc:sldMkLst>
        <pc:spChg chg="add del mod">
          <ac:chgData name="Chad Agnew" userId="84eda56f-dde0-4d81-b773-3536520ae51e" providerId="ADAL" clId="{CC4482AA-BA71-4EA5-84FC-1AD070E71FF0}" dt="2023-03-09T15:37:30.791" v="148"/>
          <ac:spMkLst>
            <pc:docMk/>
            <pc:sldMk cId="3007640979" sldId="423"/>
            <ac:spMk id="3" creationId="{7976EA21-B47C-727B-0721-2D43873E10B4}"/>
          </ac:spMkLst>
        </pc:spChg>
        <pc:spChg chg="add del mod">
          <ac:chgData name="Chad Agnew" userId="84eda56f-dde0-4d81-b773-3536520ae51e" providerId="ADAL" clId="{CC4482AA-BA71-4EA5-84FC-1AD070E71FF0}" dt="2023-03-09T15:39:10.795" v="153"/>
          <ac:spMkLst>
            <pc:docMk/>
            <pc:sldMk cId="3007640979" sldId="423"/>
            <ac:spMk id="9" creationId="{019CB397-DB99-62E8-7451-CAEA0CE0B0EB}"/>
          </ac:spMkLst>
        </pc:spChg>
        <pc:picChg chg="add del mod">
          <ac:chgData name="Chad Agnew" userId="84eda56f-dde0-4d81-b773-3536520ae51e" providerId="ADAL" clId="{CC4482AA-BA71-4EA5-84FC-1AD070E71FF0}" dt="2023-03-09T15:39:08.823" v="152" actId="478"/>
          <ac:picMkLst>
            <pc:docMk/>
            <pc:sldMk cId="3007640979" sldId="423"/>
            <ac:picMk id="5" creationId="{B275D1BF-BD6C-689B-E2B8-5E92FE644BA3}"/>
          </ac:picMkLst>
        </pc:picChg>
        <pc:picChg chg="del">
          <ac:chgData name="Chad Agnew" userId="84eda56f-dde0-4d81-b773-3536520ae51e" providerId="ADAL" clId="{CC4482AA-BA71-4EA5-84FC-1AD070E71FF0}" dt="2023-03-09T15:37:22.689" v="146" actId="478"/>
          <ac:picMkLst>
            <pc:docMk/>
            <pc:sldMk cId="3007640979" sldId="423"/>
            <ac:picMk id="7" creationId="{A1AB013D-B1E1-41B8-8704-337F6DD28371}"/>
          </ac:picMkLst>
        </pc:picChg>
        <pc:picChg chg="del">
          <ac:chgData name="Chad Agnew" userId="84eda56f-dde0-4d81-b773-3536520ae51e" providerId="ADAL" clId="{CC4482AA-BA71-4EA5-84FC-1AD070E71FF0}" dt="2023-03-09T15:37:24.048" v="147" actId="478"/>
          <ac:picMkLst>
            <pc:docMk/>
            <pc:sldMk cId="3007640979" sldId="423"/>
            <ac:picMk id="8" creationId="{A537A113-929E-4C69-9AFF-B13B9EE70B67}"/>
          </ac:picMkLst>
        </pc:picChg>
        <pc:picChg chg="add mod">
          <ac:chgData name="Chad Agnew" userId="84eda56f-dde0-4d81-b773-3536520ae51e" providerId="ADAL" clId="{CC4482AA-BA71-4EA5-84FC-1AD070E71FF0}" dt="2023-03-09T15:39:20.387" v="156" actId="14100"/>
          <ac:picMkLst>
            <pc:docMk/>
            <pc:sldMk cId="3007640979" sldId="423"/>
            <ac:picMk id="10" creationId="{9CCE5FBB-6995-CE0F-7E8B-E69A0F20FB72}"/>
          </ac:picMkLst>
        </pc:picChg>
        <pc:picChg chg="add mod">
          <ac:chgData name="Chad Agnew" userId="84eda56f-dde0-4d81-b773-3536520ae51e" providerId="ADAL" clId="{CC4482AA-BA71-4EA5-84FC-1AD070E71FF0}" dt="2023-03-09T15:39:43.118" v="159" actId="14100"/>
          <ac:picMkLst>
            <pc:docMk/>
            <pc:sldMk cId="3007640979" sldId="423"/>
            <ac:picMk id="11" creationId="{71C7C95C-2D14-5D11-7956-7AB3260713FD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2:37.828" v="249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CC4482AA-BA71-4EA5-84FC-1AD070E71FF0}" dt="2023-03-10T12:52:07.845" v="242"/>
          <ac:spMkLst>
            <pc:docMk/>
            <pc:sldMk cId="2360332541" sldId="424"/>
            <ac:spMk id="3" creationId="{4DE484D1-BE61-E694-8D28-AE173D6CB2B3}"/>
          </ac:spMkLst>
        </pc:spChg>
        <pc:picChg chg="add mod">
          <ac:chgData name="Chad Agnew" userId="84eda56f-dde0-4d81-b773-3536520ae51e" providerId="ADAL" clId="{CC4482AA-BA71-4EA5-84FC-1AD070E71FF0}" dt="2023-03-10T12:52:20.652" v="245" actId="14100"/>
          <ac:picMkLst>
            <pc:docMk/>
            <pc:sldMk cId="2360332541" sldId="424"/>
            <ac:picMk id="5" creationId="{EC397135-71B1-0FAC-41A4-63EC6905CC0F}"/>
          </ac:picMkLst>
        </pc:picChg>
        <pc:picChg chg="add mod">
          <ac:chgData name="Chad Agnew" userId="84eda56f-dde0-4d81-b773-3536520ae51e" providerId="ADAL" clId="{CC4482AA-BA71-4EA5-84FC-1AD070E71FF0}" dt="2023-03-10T12:52:37.828" v="249" actId="14100"/>
          <ac:picMkLst>
            <pc:docMk/>
            <pc:sldMk cId="2360332541" sldId="424"/>
            <ac:picMk id="6" creationId="{72E6FDE4-6BC0-2D7C-FD3C-600DC9FAE8C1}"/>
          </ac:picMkLst>
        </pc:picChg>
        <pc:picChg chg="del">
          <ac:chgData name="Chad Agnew" userId="84eda56f-dde0-4d81-b773-3536520ae51e" providerId="ADAL" clId="{CC4482AA-BA71-4EA5-84FC-1AD070E71FF0}" dt="2023-03-10T12:52:00.111" v="241" actId="478"/>
          <ac:picMkLst>
            <pc:docMk/>
            <pc:sldMk cId="2360332541" sldId="424"/>
            <ac:picMk id="7" creationId="{C36EF880-D802-418F-A500-EAB59FE74265}"/>
          </ac:picMkLst>
        </pc:picChg>
        <pc:picChg chg="del">
          <ac:chgData name="Chad Agnew" userId="84eda56f-dde0-4d81-b773-3536520ae51e" providerId="ADAL" clId="{CC4482AA-BA71-4EA5-84FC-1AD070E71FF0}" dt="2023-03-10T12:52:23.081" v="246" actId="478"/>
          <ac:picMkLst>
            <pc:docMk/>
            <pc:sldMk cId="2360332541" sldId="424"/>
            <ac:picMk id="8" creationId="{93B6576E-9F6C-4406-9E01-272BB971B9EC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5:50.891" v="186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CC4482AA-BA71-4EA5-84FC-1AD070E71FF0}" dt="2023-03-10T12:45:15.329" v="176"/>
          <ac:spMkLst>
            <pc:docMk/>
            <pc:sldMk cId="1735223244" sldId="425"/>
            <ac:spMk id="4" creationId="{BA596461-A0C8-93BB-EB85-177BD260CBE9}"/>
          </ac:spMkLst>
        </pc:spChg>
        <pc:picChg chg="add mod">
          <ac:chgData name="Chad Agnew" userId="84eda56f-dde0-4d81-b773-3536520ae51e" providerId="ADAL" clId="{CC4482AA-BA71-4EA5-84FC-1AD070E71FF0}" dt="2023-03-10T12:45:30.785" v="180" actId="14100"/>
          <ac:picMkLst>
            <pc:docMk/>
            <pc:sldMk cId="1735223244" sldId="425"/>
            <ac:picMk id="5" creationId="{A7F078A1-31E2-6AA7-7A27-61B0FA18BD4E}"/>
          </ac:picMkLst>
        </pc:picChg>
        <pc:picChg chg="add mod">
          <ac:chgData name="Chad Agnew" userId="84eda56f-dde0-4d81-b773-3536520ae51e" providerId="ADAL" clId="{CC4482AA-BA71-4EA5-84FC-1AD070E71FF0}" dt="2023-03-10T12:45:50.891" v="186" actId="14100"/>
          <ac:picMkLst>
            <pc:docMk/>
            <pc:sldMk cId="1735223244" sldId="425"/>
            <ac:picMk id="6" creationId="{56F7EFB6-30BA-58BA-375D-5030EDD9B164}"/>
          </ac:picMkLst>
        </pc:picChg>
        <pc:picChg chg="del">
          <ac:chgData name="Chad Agnew" userId="84eda56f-dde0-4d81-b773-3536520ae51e" providerId="ADAL" clId="{CC4482AA-BA71-4EA5-84FC-1AD070E71FF0}" dt="2023-03-10T12:45:12.151" v="175" actId="478"/>
          <ac:picMkLst>
            <pc:docMk/>
            <pc:sldMk cId="1735223244" sldId="425"/>
            <ac:picMk id="11" creationId="{C31DABD5-226E-4113-ADAC-A9EF79F7A0C0}"/>
          </ac:picMkLst>
        </pc:picChg>
        <pc:picChg chg="del">
          <ac:chgData name="Chad Agnew" userId="84eda56f-dde0-4d81-b773-3536520ae51e" providerId="ADAL" clId="{CC4482AA-BA71-4EA5-84FC-1AD070E71FF0}" dt="2023-03-10T12:45:34.270" v="181" actId="478"/>
          <ac:picMkLst>
            <pc:docMk/>
            <pc:sldMk cId="1735223244" sldId="425"/>
            <ac:picMk id="12" creationId="{E94582AA-9A4A-4429-B254-59E78EF0C1F3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25:35.555" v="40" actId="14100"/>
        <pc:sldMkLst>
          <pc:docMk/>
          <pc:sldMk cId="1991178078" sldId="427"/>
        </pc:sldMkLst>
        <pc:spChg chg="mod">
          <ac:chgData name="Chad Agnew" userId="84eda56f-dde0-4d81-b773-3536520ae51e" providerId="ADAL" clId="{CC4482AA-BA71-4EA5-84FC-1AD070E71FF0}" dt="2023-03-09T13:25:12.374" v="34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CC4482AA-BA71-4EA5-84FC-1AD070E71FF0}" dt="2023-03-09T13:25:20.836" v="35"/>
          <ac:spMkLst>
            <pc:docMk/>
            <pc:sldMk cId="1991178078" sldId="427"/>
            <ac:spMk id="4" creationId="{FA304055-2A6A-91D4-8A82-8ED75EBFB226}"/>
          </ac:spMkLst>
        </pc:spChg>
        <pc:picChg chg="del">
          <ac:chgData name="Chad Agnew" userId="84eda56f-dde0-4d81-b773-3536520ae51e" providerId="ADAL" clId="{CC4482AA-BA71-4EA5-84FC-1AD070E71FF0}" dt="2023-03-09T13:25:06.841" v="30" actId="478"/>
          <ac:picMkLst>
            <pc:docMk/>
            <pc:sldMk cId="1991178078" sldId="427"/>
            <ac:picMk id="5" creationId="{80BF5052-3AD0-483B-BD92-742777BE8EDF}"/>
          </ac:picMkLst>
        </pc:picChg>
        <pc:picChg chg="add mod">
          <ac:chgData name="Chad Agnew" userId="84eda56f-dde0-4d81-b773-3536520ae51e" providerId="ADAL" clId="{CC4482AA-BA71-4EA5-84FC-1AD070E71FF0}" dt="2023-03-09T13:25:35.555" v="40" actId="14100"/>
          <ac:picMkLst>
            <pc:docMk/>
            <pc:sldMk cId="1991178078" sldId="427"/>
            <ac:picMk id="6" creationId="{F66AF4FA-B3C8-0C9E-B402-62266F924A3D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44:46.139" v="114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CC4482AA-BA71-4EA5-84FC-1AD070E71FF0}" dt="2023-03-09T13:44:36.122" v="111"/>
          <ac:spMkLst>
            <pc:docMk/>
            <pc:sldMk cId="494256753" sldId="428"/>
            <ac:spMk id="3" creationId="{BDF49396-FB81-8696-9A6F-E26D3324337E}"/>
          </ac:spMkLst>
        </pc:spChg>
        <pc:picChg chg="del">
          <ac:chgData name="Chad Agnew" userId="84eda56f-dde0-4d81-b773-3536520ae51e" providerId="ADAL" clId="{CC4482AA-BA71-4EA5-84FC-1AD070E71FF0}" dt="2023-03-09T13:44:32.549" v="110" actId="478"/>
          <ac:picMkLst>
            <pc:docMk/>
            <pc:sldMk cId="494256753" sldId="428"/>
            <ac:picMk id="4" creationId="{B67E80BE-1E55-4F02-BB61-369113C85F56}"/>
          </ac:picMkLst>
        </pc:picChg>
        <pc:picChg chg="add mod">
          <ac:chgData name="Chad Agnew" userId="84eda56f-dde0-4d81-b773-3536520ae51e" providerId="ADAL" clId="{CC4482AA-BA71-4EA5-84FC-1AD070E71FF0}" dt="2023-03-09T13:44:46.139" v="114" actId="14100"/>
          <ac:picMkLst>
            <pc:docMk/>
            <pc:sldMk cId="494256753" sldId="428"/>
            <ac:picMk id="5" creationId="{1D1F9E87-AA86-63B1-1355-268F1CE439B1}"/>
          </ac:picMkLst>
        </pc:picChg>
      </pc:sldChg>
    </pc:docChg>
  </pc:docChgLst>
  <pc:docChgLst>
    <pc:chgData name="Chad Agnew" userId="84eda56f-dde0-4d81-b773-3536520ae51e" providerId="ADAL" clId="{F121CBA2-5A3A-43F0-847B-E4E2B8FCBF0E}"/>
    <pc:docChg chg="custSel delSld modSld modSection">
      <pc:chgData name="Chad Agnew" userId="84eda56f-dde0-4d81-b773-3536520ae51e" providerId="ADAL" clId="{F121CBA2-5A3A-43F0-847B-E4E2B8FCBF0E}" dt="2024-02-23T14:01:10.826" v="206" actId="14100"/>
      <pc:docMkLst>
        <pc:docMk/>
      </pc:docMkLst>
      <pc:sldChg chg="addSp delSp modSp mod">
        <pc:chgData name="Chad Agnew" userId="84eda56f-dde0-4d81-b773-3536520ae51e" providerId="ADAL" clId="{F121CBA2-5A3A-43F0-847B-E4E2B8FCBF0E}" dt="2024-02-15T19:26:15.386" v="25" actId="14100"/>
        <pc:sldMkLst>
          <pc:docMk/>
          <pc:sldMk cId="0" sldId="290"/>
        </pc:sldMkLst>
        <pc:picChg chg="add mod">
          <ac:chgData name="Chad Agnew" userId="84eda56f-dde0-4d81-b773-3536520ae51e" providerId="ADAL" clId="{F121CBA2-5A3A-43F0-847B-E4E2B8FCBF0E}" dt="2024-02-15T19:26:15.386" v="25" actId="14100"/>
          <ac:picMkLst>
            <pc:docMk/>
            <pc:sldMk cId="0" sldId="290"/>
            <ac:picMk id="2" creationId="{1D830B21-E209-14FE-DA77-7378FF0FD597}"/>
          </ac:picMkLst>
        </pc:picChg>
        <pc:picChg chg="del">
          <ac:chgData name="Chad Agnew" userId="84eda56f-dde0-4d81-b773-3536520ae51e" providerId="ADAL" clId="{F121CBA2-5A3A-43F0-847B-E4E2B8FCBF0E}" dt="2024-02-15T19:25:56.162" v="20" actId="478"/>
          <ac:picMkLst>
            <pc:docMk/>
            <pc:sldMk cId="0" sldId="290"/>
            <ac:picMk id="3" creationId="{CF556DD1-7D9D-37A0-0DDA-DF988682CEBC}"/>
          </ac:picMkLst>
        </pc:picChg>
      </pc:sldChg>
      <pc:sldChg chg="addSp delSp modSp mod">
        <pc:chgData name="Chad Agnew" userId="84eda56f-dde0-4d81-b773-3536520ae51e" providerId="ADAL" clId="{F121CBA2-5A3A-43F0-847B-E4E2B8FCBF0E}" dt="2024-02-15T19:31:36.638" v="59" actId="14100"/>
        <pc:sldMkLst>
          <pc:docMk/>
          <pc:sldMk cId="0" sldId="292"/>
        </pc:sldMkLst>
        <pc:picChg chg="add mod">
          <ac:chgData name="Chad Agnew" userId="84eda56f-dde0-4d81-b773-3536520ae51e" providerId="ADAL" clId="{F121CBA2-5A3A-43F0-847B-E4E2B8FCBF0E}" dt="2024-02-15T19:31:32.507" v="58" actId="14100"/>
          <ac:picMkLst>
            <pc:docMk/>
            <pc:sldMk cId="0" sldId="292"/>
            <ac:picMk id="2" creationId="{F9A833C7-4D28-E44F-238E-1C07F05CC744}"/>
          </ac:picMkLst>
        </pc:picChg>
        <pc:picChg chg="add mod">
          <ac:chgData name="Chad Agnew" userId="84eda56f-dde0-4d81-b773-3536520ae51e" providerId="ADAL" clId="{F121CBA2-5A3A-43F0-847B-E4E2B8FCBF0E}" dt="2024-02-15T19:31:36.638" v="59" actId="14100"/>
          <ac:picMkLst>
            <pc:docMk/>
            <pc:sldMk cId="0" sldId="292"/>
            <ac:picMk id="3" creationId="{9ADFF831-9579-9643-BD1A-EC536C094443}"/>
          </ac:picMkLst>
        </pc:picChg>
        <pc:picChg chg="del">
          <ac:chgData name="Chad Agnew" userId="84eda56f-dde0-4d81-b773-3536520ae51e" providerId="ADAL" clId="{F121CBA2-5A3A-43F0-847B-E4E2B8FCBF0E}" dt="2024-02-15T19:31:14.267" v="54" actId="478"/>
          <ac:picMkLst>
            <pc:docMk/>
            <pc:sldMk cId="0" sldId="292"/>
            <ac:picMk id="4" creationId="{1623BC8A-5AC8-6D62-7176-E4EC458CAC0C}"/>
          </ac:picMkLst>
        </pc:picChg>
        <pc:picChg chg="del">
          <ac:chgData name="Chad Agnew" userId="84eda56f-dde0-4d81-b773-3536520ae51e" providerId="ADAL" clId="{F121CBA2-5A3A-43F0-847B-E4E2B8FCBF0E}" dt="2024-02-15T19:30:43.366" v="49" actId="478"/>
          <ac:picMkLst>
            <pc:docMk/>
            <pc:sldMk cId="0" sldId="292"/>
            <ac:picMk id="5" creationId="{B3A984D6-E424-0D61-97B5-D8EF410A4514}"/>
          </ac:picMkLst>
        </pc:picChg>
      </pc:sldChg>
      <pc:sldChg chg="addSp delSp modSp mod">
        <pc:chgData name="Chad Agnew" userId="84eda56f-dde0-4d81-b773-3536520ae51e" providerId="ADAL" clId="{F121CBA2-5A3A-43F0-847B-E4E2B8FCBF0E}" dt="2024-02-15T19:35:36.901" v="70" actId="14100"/>
        <pc:sldMkLst>
          <pc:docMk/>
          <pc:sldMk cId="0" sldId="294"/>
        </pc:sldMkLst>
        <pc:picChg chg="del">
          <ac:chgData name="Chad Agnew" userId="84eda56f-dde0-4d81-b773-3536520ae51e" providerId="ADAL" clId="{F121CBA2-5A3A-43F0-847B-E4E2B8FCBF0E}" dt="2024-02-15T19:34:13.559" v="60" actId="478"/>
          <ac:picMkLst>
            <pc:docMk/>
            <pc:sldMk cId="0" sldId="294"/>
            <ac:picMk id="2" creationId="{0C3FD2F6-66A0-435A-D2F7-D5F8C56A64F5}"/>
          </ac:picMkLst>
        </pc:picChg>
        <pc:picChg chg="add mod">
          <ac:chgData name="Chad Agnew" userId="84eda56f-dde0-4d81-b773-3536520ae51e" providerId="ADAL" clId="{F121CBA2-5A3A-43F0-847B-E4E2B8FCBF0E}" dt="2024-02-15T19:34:26.677" v="64" actId="14100"/>
          <ac:picMkLst>
            <pc:docMk/>
            <pc:sldMk cId="0" sldId="294"/>
            <ac:picMk id="3" creationId="{1BD5635D-5CD2-EFA4-6C1E-40A3D4A761BB}"/>
          </ac:picMkLst>
        </pc:picChg>
        <pc:picChg chg="add mod">
          <ac:chgData name="Chad Agnew" userId="84eda56f-dde0-4d81-b773-3536520ae51e" providerId="ADAL" clId="{F121CBA2-5A3A-43F0-847B-E4E2B8FCBF0E}" dt="2024-02-15T19:35:36.901" v="70" actId="14100"/>
          <ac:picMkLst>
            <pc:docMk/>
            <pc:sldMk cId="0" sldId="294"/>
            <ac:picMk id="4" creationId="{46102F54-82B7-0D2B-D67A-76B9FB4CB881}"/>
          </ac:picMkLst>
        </pc:picChg>
        <pc:picChg chg="del">
          <ac:chgData name="Chad Agnew" userId="84eda56f-dde0-4d81-b773-3536520ae51e" providerId="ADAL" clId="{F121CBA2-5A3A-43F0-847B-E4E2B8FCBF0E}" dt="2024-02-15T19:35:17.051" v="65" actId="478"/>
          <ac:picMkLst>
            <pc:docMk/>
            <pc:sldMk cId="0" sldId="294"/>
            <ac:picMk id="5" creationId="{2BA26397-0428-87FB-0701-8F40C0110426}"/>
          </ac:picMkLst>
        </pc:picChg>
      </pc:sldChg>
      <pc:sldChg chg="modSp mod">
        <pc:chgData name="Chad Agnew" userId="84eda56f-dde0-4d81-b773-3536520ae51e" providerId="ADAL" clId="{F121CBA2-5A3A-43F0-847B-E4E2B8FCBF0E}" dt="2024-02-15T19:22:37.142" v="5" actId="20577"/>
        <pc:sldMkLst>
          <pc:docMk/>
          <pc:sldMk cId="0" sldId="298"/>
        </pc:sldMkLst>
        <pc:spChg chg="mod">
          <ac:chgData name="Chad Agnew" userId="84eda56f-dde0-4d81-b773-3536520ae51e" providerId="ADAL" clId="{F121CBA2-5A3A-43F0-847B-E4E2B8FCBF0E}" dt="2024-02-15T19:22:37.142" v="5" actId="20577"/>
          <ac:spMkLst>
            <pc:docMk/>
            <pc:sldMk cId="0" sldId="298"/>
            <ac:spMk id="21507" creationId="{00000000-0000-0000-0000-000000000000}"/>
          </ac:spMkLst>
        </pc:spChg>
      </pc:sldChg>
      <pc:sldChg chg="addSp delSp modSp mod">
        <pc:chgData name="Chad Agnew" userId="84eda56f-dde0-4d81-b773-3536520ae51e" providerId="ADAL" clId="{F121CBA2-5A3A-43F0-847B-E4E2B8FCBF0E}" dt="2024-02-15T19:29:57.937" v="48" actId="20577"/>
        <pc:sldMkLst>
          <pc:docMk/>
          <pc:sldMk cId="0" sldId="319"/>
        </pc:sldMkLst>
        <pc:spChg chg="mod">
          <ac:chgData name="Chad Agnew" userId="84eda56f-dde0-4d81-b773-3536520ae51e" providerId="ADAL" clId="{F121CBA2-5A3A-43F0-847B-E4E2B8FCBF0E}" dt="2024-02-15T19:29:57.937" v="48" actId="20577"/>
          <ac:spMkLst>
            <pc:docMk/>
            <pc:sldMk cId="0" sldId="319"/>
            <ac:spMk id="6" creationId="{434AD374-5FD9-46E3-B0CA-FC74116E7E76}"/>
          </ac:spMkLst>
        </pc:spChg>
        <pc:picChg chg="del">
          <ac:chgData name="Chad Agnew" userId="84eda56f-dde0-4d81-b773-3536520ae51e" providerId="ADAL" clId="{F121CBA2-5A3A-43F0-847B-E4E2B8FCBF0E}" dt="2024-02-15T19:29:43.830" v="36" actId="478"/>
          <ac:picMkLst>
            <pc:docMk/>
            <pc:sldMk cId="0" sldId="319"/>
            <ac:picMk id="3" creationId="{7B2045BF-2946-3E65-8DBA-181F2349EB3A}"/>
          </ac:picMkLst>
        </pc:picChg>
        <pc:picChg chg="add mod">
          <ac:chgData name="Chad Agnew" userId="84eda56f-dde0-4d81-b773-3536520ae51e" providerId="ADAL" clId="{F121CBA2-5A3A-43F0-847B-E4E2B8FCBF0E}" dt="2024-02-15T19:29:52.782" v="39" actId="14100"/>
          <ac:picMkLst>
            <pc:docMk/>
            <pc:sldMk cId="0" sldId="319"/>
            <ac:picMk id="4" creationId="{E1633E22-0590-A460-1B09-BF1CB6C07725}"/>
          </ac:picMkLst>
        </pc:picChg>
      </pc:sldChg>
      <pc:sldChg chg="addSp delSp modSp mod">
        <pc:chgData name="Chad Agnew" userId="84eda56f-dde0-4d81-b773-3536520ae51e" providerId="ADAL" clId="{F121CBA2-5A3A-43F0-847B-E4E2B8FCBF0E}" dt="2024-02-15T19:24:56.518" v="19" actId="14100"/>
        <pc:sldMkLst>
          <pc:docMk/>
          <pc:sldMk cId="0" sldId="340"/>
        </pc:sldMkLst>
        <pc:picChg chg="add mod">
          <ac:chgData name="Chad Agnew" userId="84eda56f-dde0-4d81-b773-3536520ae51e" providerId="ADAL" clId="{F121CBA2-5A3A-43F0-847B-E4E2B8FCBF0E}" dt="2024-02-15T19:23:50.095" v="11" actId="14100"/>
          <ac:picMkLst>
            <pc:docMk/>
            <pc:sldMk cId="0" sldId="340"/>
            <ac:picMk id="2" creationId="{BCF5AC3D-05FC-A355-C68D-98413ED7BA5E}"/>
          </ac:picMkLst>
        </pc:picChg>
        <pc:picChg chg="add mod">
          <ac:chgData name="Chad Agnew" userId="84eda56f-dde0-4d81-b773-3536520ae51e" providerId="ADAL" clId="{F121CBA2-5A3A-43F0-847B-E4E2B8FCBF0E}" dt="2024-02-15T19:24:56.518" v="19" actId="14100"/>
          <ac:picMkLst>
            <pc:docMk/>
            <pc:sldMk cId="0" sldId="340"/>
            <ac:picMk id="3" creationId="{062F8A31-47D0-9042-21D7-44A22C69DC1D}"/>
          </ac:picMkLst>
        </pc:picChg>
        <pc:picChg chg="del">
          <ac:chgData name="Chad Agnew" userId="84eda56f-dde0-4d81-b773-3536520ae51e" providerId="ADAL" clId="{F121CBA2-5A3A-43F0-847B-E4E2B8FCBF0E}" dt="2024-02-15T19:23:25.776" v="6" actId="478"/>
          <ac:picMkLst>
            <pc:docMk/>
            <pc:sldMk cId="0" sldId="340"/>
            <ac:picMk id="4" creationId="{3AC1E7D2-5003-9B38-DF0F-D3DF917C02E0}"/>
          </ac:picMkLst>
        </pc:picChg>
        <pc:picChg chg="del">
          <ac:chgData name="Chad Agnew" userId="84eda56f-dde0-4d81-b773-3536520ae51e" providerId="ADAL" clId="{F121CBA2-5A3A-43F0-847B-E4E2B8FCBF0E}" dt="2024-02-15T19:24:23.330" v="12" actId="478"/>
          <ac:picMkLst>
            <pc:docMk/>
            <pc:sldMk cId="0" sldId="340"/>
            <ac:picMk id="5" creationId="{A3256F05-3F64-C479-26F9-D2BF02F301E1}"/>
          </ac:picMkLst>
        </pc:picChg>
      </pc:sldChg>
      <pc:sldChg chg="addSp delSp modSp mod">
        <pc:chgData name="Chad Agnew" userId="84eda56f-dde0-4d81-b773-3536520ae51e" providerId="ADAL" clId="{F121CBA2-5A3A-43F0-847B-E4E2B8FCBF0E}" dt="2024-02-15T19:27:33.511" v="35" actId="14100"/>
        <pc:sldMkLst>
          <pc:docMk/>
          <pc:sldMk cId="0" sldId="346"/>
        </pc:sldMkLst>
        <pc:picChg chg="add mod">
          <ac:chgData name="Chad Agnew" userId="84eda56f-dde0-4d81-b773-3536520ae51e" providerId="ADAL" clId="{F121CBA2-5A3A-43F0-847B-E4E2B8FCBF0E}" dt="2024-02-15T19:27:09.762" v="30" actId="14100"/>
          <ac:picMkLst>
            <pc:docMk/>
            <pc:sldMk cId="0" sldId="346"/>
            <ac:picMk id="2" creationId="{79C5403D-DDF0-41DC-5AFA-BBE3BEE4C4EF}"/>
          </ac:picMkLst>
        </pc:picChg>
        <pc:picChg chg="add mod">
          <ac:chgData name="Chad Agnew" userId="84eda56f-dde0-4d81-b773-3536520ae51e" providerId="ADAL" clId="{F121CBA2-5A3A-43F0-847B-E4E2B8FCBF0E}" dt="2024-02-15T19:27:33.511" v="35" actId="14100"/>
          <ac:picMkLst>
            <pc:docMk/>
            <pc:sldMk cId="0" sldId="346"/>
            <ac:picMk id="3" creationId="{2D1CF505-54E7-B5AE-76CB-383F1B0A4A46}"/>
          </ac:picMkLst>
        </pc:picChg>
        <pc:picChg chg="del">
          <ac:chgData name="Chad Agnew" userId="84eda56f-dde0-4d81-b773-3536520ae51e" providerId="ADAL" clId="{F121CBA2-5A3A-43F0-847B-E4E2B8FCBF0E}" dt="2024-02-15T19:26:56.399" v="26" actId="478"/>
          <ac:picMkLst>
            <pc:docMk/>
            <pc:sldMk cId="0" sldId="346"/>
            <ac:picMk id="4" creationId="{0440CEC8-6FF0-B88A-6317-8B9A4CD28E2C}"/>
          </ac:picMkLst>
        </pc:picChg>
        <pc:picChg chg="del">
          <ac:chgData name="Chad Agnew" userId="84eda56f-dde0-4d81-b773-3536520ae51e" providerId="ADAL" clId="{F121CBA2-5A3A-43F0-847B-E4E2B8FCBF0E}" dt="2024-02-15T19:27:12.909" v="31" actId="478"/>
          <ac:picMkLst>
            <pc:docMk/>
            <pc:sldMk cId="0" sldId="346"/>
            <ac:picMk id="5" creationId="{5F64A7CB-7695-8505-5E59-E5F86A7F9244}"/>
          </ac:picMkLst>
        </pc:picChg>
      </pc:sldChg>
      <pc:sldChg chg="modSp mod">
        <pc:chgData name="Chad Agnew" userId="84eda56f-dde0-4d81-b773-3536520ae51e" providerId="ADAL" clId="{F121CBA2-5A3A-43F0-847B-E4E2B8FCBF0E}" dt="2024-02-15T19:22:29.711" v="3" actId="20577"/>
        <pc:sldMkLst>
          <pc:docMk/>
          <pc:sldMk cId="0" sldId="358"/>
        </pc:sldMkLst>
        <pc:spChg chg="mod">
          <ac:chgData name="Chad Agnew" userId="84eda56f-dde0-4d81-b773-3536520ae51e" providerId="ADAL" clId="{F121CBA2-5A3A-43F0-847B-E4E2B8FCBF0E}" dt="2024-02-15T19:22:29.711" v="3" actId="20577"/>
          <ac:spMkLst>
            <pc:docMk/>
            <pc:sldMk cId="0" sldId="358"/>
            <ac:spMk id="2051" creationId="{00000000-0000-0000-0000-000000000000}"/>
          </ac:spMkLst>
        </pc:spChg>
      </pc:sldChg>
      <pc:sldChg chg="del">
        <pc:chgData name="Chad Agnew" userId="84eda56f-dde0-4d81-b773-3536520ae51e" providerId="ADAL" clId="{F121CBA2-5A3A-43F0-847B-E4E2B8FCBF0E}" dt="2024-02-16T11:52:13.457" v="76" actId="2696"/>
        <pc:sldMkLst>
          <pc:docMk/>
          <pc:sldMk cId="61506231" sldId="410"/>
        </pc:sldMkLst>
      </pc:sldChg>
      <pc:sldChg chg="del">
        <pc:chgData name="Chad Agnew" userId="84eda56f-dde0-4d81-b773-3536520ae51e" providerId="ADAL" clId="{F121CBA2-5A3A-43F0-847B-E4E2B8FCBF0E}" dt="2024-02-16T11:52:13.457" v="76" actId="2696"/>
        <pc:sldMkLst>
          <pc:docMk/>
          <pc:sldMk cId="4210672875" sldId="411"/>
        </pc:sldMkLst>
      </pc:sldChg>
      <pc:sldChg chg="del">
        <pc:chgData name="Chad Agnew" userId="84eda56f-dde0-4d81-b773-3536520ae51e" providerId="ADAL" clId="{F121CBA2-5A3A-43F0-847B-E4E2B8FCBF0E}" dt="2024-02-16T11:52:13.457" v="76" actId="2696"/>
        <pc:sldMkLst>
          <pc:docMk/>
          <pc:sldMk cId="561406522" sldId="412"/>
        </pc:sldMkLst>
      </pc:sldChg>
      <pc:sldChg chg="addSp delSp modSp mod">
        <pc:chgData name="Chad Agnew" userId="84eda56f-dde0-4d81-b773-3536520ae51e" providerId="ADAL" clId="{F121CBA2-5A3A-43F0-847B-E4E2B8FCBF0E}" dt="2024-02-16T12:00:30.089" v="95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F121CBA2-5A3A-43F0-847B-E4E2B8FCBF0E}" dt="2024-02-16T12:00:01.016" v="87"/>
          <ac:spMkLst>
            <pc:docMk/>
            <pc:sldMk cId="2604243597" sldId="413"/>
            <ac:spMk id="4" creationId="{22B9C8DB-3949-57B9-7714-EAF43BAC663B}"/>
          </ac:spMkLst>
        </pc:spChg>
        <pc:picChg chg="del">
          <ac:chgData name="Chad Agnew" userId="84eda56f-dde0-4d81-b773-3536520ae51e" providerId="ADAL" clId="{F121CBA2-5A3A-43F0-847B-E4E2B8FCBF0E}" dt="2024-02-16T11:59:57.931" v="86" actId="478"/>
          <ac:picMkLst>
            <pc:docMk/>
            <pc:sldMk cId="2604243597" sldId="413"/>
            <ac:picMk id="5" creationId="{89808E88-CD9D-E595-7398-EC0BC2124E6D}"/>
          </ac:picMkLst>
        </pc:picChg>
        <pc:picChg chg="del">
          <ac:chgData name="Chad Agnew" userId="84eda56f-dde0-4d81-b773-3536520ae51e" providerId="ADAL" clId="{F121CBA2-5A3A-43F0-847B-E4E2B8FCBF0E}" dt="2024-02-16T12:00:18.184" v="92" actId="478"/>
          <ac:picMkLst>
            <pc:docMk/>
            <pc:sldMk cId="2604243597" sldId="413"/>
            <ac:picMk id="6" creationId="{10635135-BD9E-45E2-27A5-76267ED9155F}"/>
          </ac:picMkLst>
        </pc:picChg>
        <pc:picChg chg="add mod">
          <ac:chgData name="Chad Agnew" userId="84eda56f-dde0-4d81-b773-3536520ae51e" providerId="ADAL" clId="{F121CBA2-5A3A-43F0-847B-E4E2B8FCBF0E}" dt="2024-02-16T12:00:15.455" v="91" actId="14100"/>
          <ac:picMkLst>
            <pc:docMk/>
            <pc:sldMk cId="2604243597" sldId="413"/>
            <ac:picMk id="7" creationId="{D928B8B0-F5BB-1267-C8C2-08B79C78A0D0}"/>
          </ac:picMkLst>
        </pc:picChg>
        <pc:picChg chg="add mod">
          <ac:chgData name="Chad Agnew" userId="84eda56f-dde0-4d81-b773-3536520ae51e" providerId="ADAL" clId="{F121CBA2-5A3A-43F0-847B-E4E2B8FCBF0E}" dt="2024-02-16T12:00:30.089" v="95" actId="14100"/>
          <ac:picMkLst>
            <pc:docMk/>
            <pc:sldMk cId="2604243597" sldId="413"/>
            <ac:picMk id="8" creationId="{F1561E41-A68F-6AB7-457E-D4A4AAFF9581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01:09.240" v="104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F121CBA2-5A3A-43F0-847B-E4E2B8FCBF0E}" dt="2024-02-16T12:00:43.797" v="97"/>
          <ac:spMkLst>
            <pc:docMk/>
            <pc:sldMk cId="1288072674" sldId="414"/>
            <ac:spMk id="3" creationId="{A414FA5A-2173-CAE5-C5C2-8C3E872ED16B}"/>
          </ac:spMkLst>
        </pc:spChg>
        <pc:picChg chg="add mod">
          <ac:chgData name="Chad Agnew" userId="84eda56f-dde0-4d81-b773-3536520ae51e" providerId="ADAL" clId="{F121CBA2-5A3A-43F0-847B-E4E2B8FCBF0E}" dt="2024-02-16T12:00:53.870" v="100" actId="14100"/>
          <ac:picMkLst>
            <pc:docMk/>
            <pc:sldMk cId="1288072674" sldId="414"/>
            <ac:picMk id="5" creationId="{CF0A2AEE-C0FB-0D16-E896-65A3C02B20A7}"/>
          </ac:picMkLst>
        </pc:picChg>
        <pc:picChg chg="add mod">
          <ac:chgData name="Chad Agnew" userId="84eda56f-dde0-4d81-b773-3536520ae51e" providerId="ADAL" clId="{F121CBA2-5A3A-43F0-847B-E4E2B8FCBF0E}" dt="2024-02-16T12:01:09.240" v="104" actId="14100"/>
          <ac:picMkLst>
            <pc:docMk/>
            <pc:sldMk cId="1288072674" sldId="414"/>
            <ac:picMk id="6" creationId="{4B15EEC5-4AD3-BF28-3D53-9A13B813E14F}"/>
          </ac:picMkLst>
        </pc:picChg>
        <pc:picChg chg="del">
          <ac:chgData name="Chad Agnew" userId="84eda56f-dde0-4d81-b773-3536520ae51e" providerId="ADAL" clId="{F121CBA2-5A3A-43F0-847B-E4E2B8FCBF0E}" dt="2024-02-16T12:00:37.473" v="96" actId="478"/>
          <ac:picMkLst>
            <pc:docMk/>
            <pc:sldMk cId="1288072674" sldId="414"/>
            <ac:picMk id="11" creationId="{6AB09785-8E62-3BC8-AE04-F4AA67A0D029}"/>
          </ac:picMkLst>
        </pc:picChg>
        <pc:picChg chg="del">
          <ac:chgData name="Chad Agnew" userId="84eda56f-dde0-4d81-b773-3536520ae51e" providerId="ADAL" clId="{F121CBA2-5A3A-43F0-847B-E4E2B8FCBF0E}" dt="2024-02-16T12:01:00.997" v="101" actId="478"/>
          <ac:picMkLst>
            <pc:docMk/>
            <pc:sldMk cId="1288072674" sldId="414"/>
            <ac:picMk id="12" creationId="{10628BCF-6523-D4E5-7C31-298D8FE17615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13:25.691" v="202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F121CBA2-5A3A-43F0-847B-E4E2B8FCBF0E}" dt="2024-02-16T12:12:58.166" v="195"/>
          <ac:spMkLst>
            <pc:docMk/>
            <pc:sldMk cId="3047354280" sldId="415"/>
            <ac:spMk id="3" creationId="{9CC0C0A9-E47A-9802-274F-2DEF07D3BE5C}"/>
          </ac:spMkLst>
        </pc:spChg>
        <pc:picChg chg="add mod">
          <ac:chgData name="Chad Agnew" userId="84eda56f-dde0-4d81-b773-3536520ae51e" providerId="ADAL" clId="{F121CBA2-5A3A-43F0-847B-E4E2B8FCBF0E}" dt="2024-02-16T12:13:08.799" v="198" actId="14100"/>
          <ac:picMkLst>
            <pc:docMk/>
            <pc:sldMk cId="3047354280" sldId="415"/>
            <ac:picMk id="5" creationId="{9C76A899-DC05-3759-B81B-844A7AC0E9A3}"/>
          </ac:picMkLst>
        </pc:picChg>
        <pc:picChg chg="add mod">
          <ac:chgData name="Chad Agnew" userId="84eda56f-dde0-4d81-b773-3536520ae51e" providerId="ADAL" clId="{F121CBA2-5A3A-43F0-847B-E4E2B8FCBF0E}" dt="2024-02-16T12:13:25.691" v="202" actId="14100"/>
          <ac:picMkLst>
            <pc:docMk/>
            <pc:sldMk cId="3047354280" sldId="415"/>
            <ac:picMk id="6" creationId="{C67BB562-DEF4-DE83-F8F5-B11D9BEED4EA}"/>
          </ac:picMkLst>
        </pc:picChg>
        <pc:picChg chg="del">
          <ac:chgData name="Chad Agnew" userId="84eda56f-dde0-4d81-b773-3536520ae51e" providerId="ADAL" clId="{F121CBA2-5A3A-43F0-847B-E4E2B8FCBF0E}" dt="2024-02-16T12:12:55.481" v="194" actId="478"/>
          <ac:picMkLst>
            <pc:docMk/>
            <pc:sldMk cId="3047354280" sldId="415"/>
            <ac:picMk id="7" creationId="{564FD1DB-4971-AC3E-5D85-EB2CB16B8F16}"/>
          </ac:picMkLst>
        </pc:picChg>
        <pc:picChg chg="del">
          <ac:chgData name="Chad Agnew" userId="84eda56f-dde0-4d81-b773-3536520ae51e" providerId="ADAL" clId="{F121CBA2-5A3A-43F0-847B-E4E2B8FCBF0E}" dt="2024-02-16T12:13:10.571" v="199" actId="478"/>
          <ac:picMkLst>
            <pc:docMk/>
            <pc:sldMk cId="3047354280" sldId="415"/>
            <ac:picMk id="8" creationId="{9E62A4BA-B71C-9BBF-2B91-8DA5B7343B28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11:56.864" v="183" actId="1076"/>
        <pc:sldMkLst>
          <pc:docMk/>
          <pc:sldMk cId="263963113" sldId="416"/>
        </pc:sldMkLst>
        <pc:spChg chg="add del mod">
          <ac:chgData name="Chad Agnew" userId="84eda56f-dde0-4d81-b773-3536520ae51e" providerId="ADAL" clId="{F121CBA2-5A3A-43F0-847B-E4E2B8FCBF0E}" dt="2024-02-16T12:11:27.159" v="175"/>
          <ac:spMkLst>
            <pc:docMk/>
            <pc:sldMk cId="263963113" sldId="416"/>
            <ac:spMk id="3" creationId="{ACB817A3-57B3-25C5-0EA7-DE1E753C4E3B}"/>
          </ac:spMkLst>
        </pc:spChg>
        <pc:picChg chg="del">
          <ac:chgData name="Chad Agnew" userId="84eda56f-dde0-4d81-b773-3536520ae51e" providerId="ADAL" clId="{F121CBA2-5A3A-43F0-847B-E4E2B8FCBF0E}" dt="2024-02-16T12:11:14.371" v="174" actId="478"/>
          <ac:picMkLst>
            <pc:docMk/>
            <pc:sldMk cId="263963113" sldId="416"/>
            <ac:picMk id="5" creationId="{DBFA8811-808A-5F36-F011-8B57EAA02ECB}"/>
          </ac:picMkLst>
        </pc:picChg>
        <pc:picChg chg="del">
          <ac:chgData name="Chad Agnew" userId="84eda56f-dde0-4d81-b773-3536520ae51e" providerId="ADAL" clId="{F121CBA2-5A3A-43F0-847B-E4E2B8FCBF0E}" dt="2024-02-16T12:11:40.253" v="179" actId="478"/>
          <ac:picMkLst>
            <pc:docMk/>
            <pc:sldMk cId="263963113" sldId="416"/>
            <ac:picMk id="6" creationId="{2A59E9A2-9686-19A4-DFCC-597FB8C0FFA8}"/>
          </ac:picMkLst>
        </pc:picChg>
        <pc:picChg chg="add mod">
          <ac:chgData name="Chad Agnew" userId="84eda56f-dde0-4d81-b773-3536520ae51e" providerId="ADAL" clId="{F121CBA2-5A3A-43F0-847B-E4E2B8FCBF0E}" dt="2024-02-16T12:11:38.219" v="178" actId="14100"/>
          <ac:picMkLst>
            <pc:docMk/>
            <pc:sldMk cId="263963113" sldId="416"/>
            <ac:picMk id="7" creationId="{8415AEEA-A0E9-FCD2-758E-3B2624DEB063}"/>
          </ac:picMkLst>
        </pc:picChg>
        <pc:picChg chg="add mod">
          <ac:chgData name="Chad Agnew" userId="84eda56f-dde0-4d81-b773-3536520ae51e" providerId="ADAL" clId="{F121CBA2-5A3A-43F0-847B-E4E2B8FCBF0E}" dt="2024-02-16T12:11:56.864" v="183" actId="1076"/>
          <ac:picMkLst>
            <pc:docMk/>
            <pc:sldMk cId="263963113" sldId="416"/>
            <ac:picMk id="8" creationId="{B27B3B67-0C9B-5875-A202-18131487498C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11:08.515" v="17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F121CBA2-5A3A-43F0-847B-E4E2B8FCBF0E}" dt="2024-02-16T12:10:42.009" v="166"/>
          <ac:spMkLst>
            <pc:docMk/>
            <pc:sldMk cId="2399261447" sldId="417"/>
            <ac:spMk id="3" creationId="{382565CF-208F-F213-33E3-BE54DC0F3F87}"/>
          </ac:spMkLst>
        </pc:spChg>
        <pc:picChg chg="del">
          <ac:chgData name="Chad Agnew" userId="84eda56f-dde0-4d81-b773-3536520ae51e" providerId="ADAL" clId="{F121CBA2-5A3A-43F0-847B-E4E2B8FCBF0E}" dt="2024-02-16T12:10:34.402" v="165" actId="478"/>
          <ac:picMkLst>
            <pc:docMk/>
            <pc:sldMk cId="2399261447" sldId="417"/>
            <ac:picMk id="5" creationId="{939287B6-8E25-11DE-5A5E-C486CDD0963D}"/>
          </ac:picMkLst>
        </pc:picChg>
        <pc:picChg chg="del">
          <ac:chgData name="Chad Agnew" userId="84eda56f-dde0-4d81-b773-3536520ae51e" providerId="ADAL" clId="{F121CBA2-5A3A-43F0-847B-E4E2B8FCBF0E}" dt="2024-02-16T12:10:55.121" v="170" actId="478"/>
          <ac:picMkLst>
            <pc:docMk/>
            <pc:sldMk cId="2399261447" sldId="417"/>
            <ac:picMk id="6" creationId="{0891D95D-7586-E382-D99B-569654D1B6D7}"/>
          </ac:picMkLst>
        </pc:picChg>
        <pc:picChg chg="add mod">
          <ac:chgData name="Chad Agnew" userId="84eda56f-dde0-4d81-b773-3536520ae51e" providerId="ADAL" clId="{F121CBA2-5A3A-43F0-847B-E4E2B8FCBF0E}" dt="2024-02-16T12:10:52.673" v="169" actId="14100"/>
          <ac:picMkLst>
            <pc:docMk/>
            <pc:sldMk cId="2399261447" sldId="417"/>
            <ac:picMk id="7" creationId="{89CB76FF-B5C5-FC58-4A59-82A4B9509BF6}"/>
          </ac:picMkLst>
        </pc:picChg>
        <pc:picChg chg="add mod">
          <ac:chgData name="Chad Agnew" userId="84eda56f-dde0-4d81-b773-3536520ae51e" providerId="ADAL" clId="{F121CBA2-5A3A-43F0-847B-E4E2B8FCBF0E}" dt="2024-02-16T12:11:08.515" v="173" actId="14100"/>
          <ac:picMkLst>
            <pc:docMk/>
            <pc:sldMk cId="2399261447" sldId="417"/>
            <ac:picMk id="8" creationId="{FED8C4FF-B6CE-BC06-6467-642D03351641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10:29.373" v="164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F121CBA2-5A3A-43F0-847B-E4E2B8FCBF0E}" dt="2024-02-16T12:10:03.187" v="157"/>
          <ac:spMkLst>
            <pc:docMk/>
            <pc:sldMk cId="4261105436" sldId="418"/>
            <ac:spMk id="3" creationId="{F01A8B8D-C8E2-CC11-7CED-7E60AACEE2CF}"/>
          </ac:spMkLst>
        </pc:spChg>
        <pc:picChg chg="del">
          <ac:chgData name="Chad Agnew" userId="84eda56f-dde0-4d81-b773-3536520ae51e" providerId="ADAL" clId="{F121CBA2-5A3A-43F0-847B-E4E2B8FCBF0E}" dt="2024-02-16T12:09:55.620" v="156" actId="478"/>
          <ac:picMkLst>
            <pc:docMk/>
            <pc:sldMk cId="4261105436" sldId="418"/>
            <ac:picMk id="5" creationId="{347A6537-7109-CC79-7D4F-9953F3A82347}"/>
          </ac:picMkLst>
        </pc:picChg>
        <pc:picChg chg="del">
          <ac:chgData name="Chad Agnew" userId="84eda56f-dde0-4d81-b773-3536520ae51e" providerId="ADAL" clId="{F121CBA2-5A3A-43F0-847B-E4E2B8FCBF0E}" dt="2024-02-16T12:10:16.411" v="161" actId="478"/>
          <ac:picMkLst>
            <pc:docMk/>
            <pc:sldMk cId="4261105436" sldId="418"/>
            <ac:picMk id="6" creationId="{875E7153-C5F6-7723-88B5-2F9E1F795594}"/>
          </ac:picMkLst>
        </pc:picChg>
        <pc:picChg chg="add mod">
          <ac:chgData name="Chad Agnew" userId="84eda56f-dde0-4d81-b773-3536520ae51e" providerId="ADAL" clId="{F121CBA2-5A3A-43F0-847B-E4E2B8FCBF0E}" dt="2024-02-16T12:10:14.145" v="160" actId="14100"/>
          <ac:picMkLst>
            <pc:docMk/>
            <pc:sldMk cId="4261105436" sldId="418"/>
            <ac:picMk id="7" creationId="{A507C4D6-3A5E-4552-E8A4-FD683419A7FB}"/>
          </ac:picMkLst>
        </pc:picChg>
        <pc:picChg chg="add mod">
          <ac:chgData name="Chad Agnew" userId="84eda56f-dde0-4d81-b773-3536520ae51e" providerId="ADAL" clId="{F121CBA2-5A3A-43F0-847B-E4E2B8FCBF0E}" dt="2024-02-16T12:10:29.373" v="164" actId="14100"/>
          <ac:picMkLst>
            <pc:docMk/>
            <pc:sldMk cId="4261105436" sldId="418"/>
            <ac:picMk id="8" creationId="{FA81DEF6-2929-0EC5-670E-24619CE005F5}"/>
          </ac:picMkLst>
        </pc:picChg>
      </pc:sldChg>
      <pc:sldChg chg="addSp delSp modSp mod">
        <pc:chgData name="Chad Agnew" userId="84eda56f-dde0-4d81-b773-3536520ae51e" providerId="ADAL" clId="{F121CBA2-5A3A-43F0-847B-E4E2B8FCBF0E}" dt="2024-02-23T14:01:10.826" v="206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F121CBA2-5A3A-43F0-847B-E4E2B8FCBF0E}" dt="2024-02-16T12:04:59.231" v="148"/>
          <ac:spMkLst>
            <pc:docMk/>
            <pc:sldMk cId="35163416" sldId="419"/>
            <ac:spMk id="3" creationId="{B2137133-3D21-2DB4-9E97-A7E2594832A0}"/>
          </ac:spMkLst>
        </pc:spChg>
        <pc:picChg chg="add mod">
          <ac:chgData name="Chad Agnew" userId="84eda56f-dde0-4d81-b773-3536520ae51e" providerId="ADAL" clId="{F121CBA2-5A3A-43F0-847B-E4E2B8FCBF0E}" dt="2024-02-23T14:01:10.826" v="206" actId="14100"/>
          <ac:picMkLst>
            <pc:docMk/>
            <pc:sldMk cId="35163416" sldId="419"/>
            <ac:picMk id="2" creationId="{4080DBF2-DF63-B38D-D3FE-5C289D925719}"/>
          </ac:picMkLst>
        </pc:picChg>
        <pc:picChg chg="del">
          <ac:chgData name="Chad Agnew" userId="84eda56f-dde0-4d81-b773-3536520ae51e" providerId="ADAL" clId="{F121CBA2-5A3A-43F0-847B-E4E2B8FCBF0E}" dt="2024-02-16T12:04:48.817" v="147" actId="478"/>
          <ac:picMkLst>
            <pc:docMk/>
            <pc:sldMk cId="35163416" sldId="419"/>
            <ac:picMk id="5" creationId="{3066B7E7-FFA8-D7E3-CF5F-2C61A4D0C2C3}"/>
          </ac:picMkLst>
        </pc:picChg>
        <pc:picChg chg="del">
          <ac:chgData name="Chad Agnew" userId="84eda56f-dde0-4d81-b773-3536520ae51e" providerId="ADAL" clId="{F121CBA2-5A3A-43F0-847B-E4E2B8FCBF0E}" dt="2024-02-16T12:05:11.665" v="152" actId="478"/>
          <ac:picMkLst>
            <pc:docMk/>
            <pc:sldMk cId="35163416" sldId="419"/>
            <ac:picMk id="6" creationId="{B55CE6F4-0DE2-9657-4F79-B4030FD7ABFE}"/>
          </ac:picMkLst>
        </pc:picChg>
        <pc:picChg chg="add mod">
          <ac:chgData name="Chad Agnew" userId="84eda56f-dde0-4d81-b773-3536520ae51e" providerId="ADAL" clId="{F121CBA2-5A3A-43F0-847B-E4E2B8FCBF0E}" dt="2024-02-16T12:05:09.413" v="151" actId="14100"/>
          <ac:picMkLst>
            <pc:docMk/>
            <pc:sldMk cId="35163416" sldId="419"/>
            <ac:picMk id="7" creationId="{29F3206B-BD0F-5734-AC72-D0F84A86FFC8}"/>
          </ac:picMkLst>
        </pc:picChg>
        <pc:picChg chg="add del mod">
          <ac:chgData name="Chad Agnew" userId="84eda56f-dde0-4d81-b773-3536520ae51e" providerId="ADAL" clId="{F121CBA2-5A3A-43F0-847B-E4E2B8FCBF0E}" dt="2024-02-23T14:01:01.882" v="203" actId="478"/>
          <ac:picMkLst>
            <pc:docMk/>
            <pc:sldMk cId="35163416" sldId="419"/>
            <ac:picMk id="8" creationId="{4917D191-B4A1-10C0-07A2-DB959B40456F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04:40.699" v="146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F121CBA2-5A3A-43F0-847B-E4E2B8FCBF0E}" dt="2024-02-16T12:04:10.980" v="138"/>
          <ac:spMkLst>
            <pc:docMk/>
            <pc:sldMk cId="2863701985" sldId="420"/>
            <ac:spMk id="3" creationId="{BDF61C8B-73A8-0096-2369-70104B946103}"/>
          </ac:spMkLst>
        </pc:spChg>
        <pc:picChg chg="del">
          <ac:chgData name="Chad Agnew" userId="84eda56f-dde0-4d81-b773-3536520ae51e" providerId="ADAL" clId="{F121CBA2-5A3A-43F0-847B-E4E2B8FCBF0E}" dt="2024-02-16T12:04:03.461" v="137" actId="478"/>
          <ac:picMkLst>
            <pc:docMk/>
            <pc:sldMk cId="2863701985" sldId="420"/>
            <ac:picMk id="5" creationId="{7E4865D1-D22F-B0D4-1635-ACD05314F665}"/>
          </ac:picMkLst>
        </pc:picChg>
        <pc:picChg chg="del">
          <ac:chgData name="Chad Agnew" userId="84eda56f-dde0-4d81-b773-3536520ae51e" providerId="ADAL" clId="{F121CBA2-5A3A-43F0-847B-E4E2B8FCBF0E}" dt="2024-02-16T12:04:29.346" v="143" actId="478"/>
          <ac:picMkLst>
            <pc:docMk/>
            <pc:sldMk cId="2863701985" sldId="420"/>
            <ac:picMk id="6" creationId="{D3C4941E-5C0B-5A55-B39B-6BB55073E6E8}"/>
          </ac:picMkLst>
        </pc:picChg>
        <pc:picChg chg="add mod">
          <ac:chgData name="Chad Agnew" userId="84eda56f-dde0-4d81-b773-3536520ae51e" providerId="ADAL" clId="{F121CBA2-5A3A-43F0-847B-E4E2B8FCBF0E}" dt="2024-02-16T12:04:27.249" v="142" actId="14100"/>
          <ac:picMkLst>
            <pc:docMk/>
            <pc:sldMk cId="2863701985" sldId="420"/>
            <ac:picMk id="7" creationId="{8AB6F81D-507F-53F3-781A-6624076BD5F1}"/>
          </ac:picMkLst>
        </pc:picChg>
        <pc:picChg chg="add mod">
          <ac:chgData name="Chad Agnew" userId="84eda56f-dde0-4d81-b773-3536520ae51e" providerId="ADAL" clId="{F121CBA2-5A3A-43F0-847B-E4E2B8FCBF0E}" dt="2024-02-16T12:04:40.699" v="146" actId="14100"/>
          <ac:picMkLst>
            <pc:docMk/>
            <pc:sldMk cId="2863701985" sldId="420"/>
            <ac:picMk id="8" creationId="{656D70F7-38DD-A417-3C18-B0486B9FC443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03:56.900" v="136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F121CBA2-5A3A-43F0-847B-E4E2B8FCBF0E}" dt="2024-02-16T12:03:13.243" v="126"/>
          <ac:spMkLst>
            <pc:docMk/>
            <pc:sldMk cId="1172781498" sldId="421"/>
            <ac:spMk id="3" creationId="{D5612D58-A13B-8D9F-DCBD-177D6BEA49EE}"/>
          </ac:spMkLst>
        </pc:spChg>
        <pc:picChg chg="del">
          <ac:chgData name="Chad Agnew" userId="84eda56f-dde0-4d81-b773-3536520ae51e" providerId="ADAL" clId="{F121CBA2-5A3A-43F0-847B-E4E2B8FCBF0E}" dt="2024-02-16T12:03:10.772" v="125" actId="478"/>
          <ac:picMkLst>
            <pc:docMk/>
            <pc:sldMk cId="1172781498" sldId="421"/>
            <ac:picMk id="5" creationId="{758684B3-1683-8825-9173-F3176CC55FCF}"/>
          </ac:picMkLst>
        </pc:picChg>
        <pc:picChg chg="del">
          <ac:chgData name="Chad Agnew" userId="84eda56f-dde0-4d81-b773-3536520ae51e" providerId="ADAL" clId="{F121CBA2-5A3A-43F0-847B-E4E2B8FCBF0E}" dt="2024-02-16T12:03:28.442" v="131" actId="478"/>
          <ac:picMkLst>
            <pc:docMk/>
            <pc:sldMk cId="1172781498" sldId="421"/>
            <ac:picMk id="6" creationId="{82C87D48-EFEA-7F0E-9AFA-368295A37EF1}"/>
          </ac:picMkLst>
        </pc:picChg>
        <pc:picChg chg="add mod">
          <ac:chgData name="Chad Agnew" userId="84eda56f-dde0-4d81-b773-3536520ae51e" providerId="ADAL" clId="{F121CBA2-5A3A-43F0-847B-E4E2B8FCBF0E}" dt="2024-02-16T12:03:56.900" v="136" actId="14100"/>
          <ac:picMkLst>
            <pc:docMk/>
            <pc:sldMk cId="1172781498" sldId="421"/>
            <ac:picMk id="7" creationId="{7184E3DE-E10E-705A-DB43-4A9BF4C9EA37}"/>
          </ac:picMkLst>
        </pc:picChg>
        <pc:picChg chg="add mod">
          <ac:chgData name="Chad Agnew" userId="84eda56f-dde0-4d81-b773-3536520ae51e" providerId="ADAL" clId="{F121CBA2-5A3A-43F0-847B-E4E2B8FCBF0E}" dt="2024-02-16T12:03:47.709" v="135" actId="1076"/>
          <ac:picMkLst>
            <pc:docMk/>
            <pc:sldMk cId="1172781498" sldId="421"/>
            <ac:picMk id="8" creationId="{6C227FD8-BFA2-D1C8-6277-B05F5B7A1B16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02:51.668" v="124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F121CBA2-5A3A-43F0-847B-E4E2B8FCBF0E}" dt="2024-02-16T12:02:22.471" v="116"/>
          <ac:spMkLst>
            <pc:docMk/>
            <pc:sldMk cId="3539319815" sldId="422"/>
            <ac:spMk id="6" creationId="{8DEE0568-5481-B893-7BF2-BCA1FAD9D888}"/>
          </ac:spMkLst>
        </pc:spChg>
        <pc:picChg chg="del">
          <ac:chgData name="Chad Agnew" userId="84eda56f-dde0-4d81-b773-3536520ae51e" providerId="ADAL" clId="{F121CBA2-5A3A-43F0-847B-E4E2B8FCBF0E}" dt="2024-02-16T12:02:44.573" v="121" actId="478"/>
          <ac:picMkLst>
            <pc:docMk/>
            <pc:sldMk cId="3539319815" sldId="422"/>
            <ac:picMk id="2" creationId="{B25F32D6-A55A-6688-BDDD-EE8321D15918}"/>
          </ac:picMkLst>
        </pc:picChg>
        <pc:picChg chg="del">
          <ac:chgData name="Chad Agnew" userId="84eda56f-dde0-4d81-b773-3536520ae51e" providerId="ADAL" clId="{F121CBA2-5A3A-43F0-847B-E4E2B8FCBF0E}" dt="2024-02-16T12:02:10.865" v="115" actId="478"/>
          <ac:picMkLst>
            <pc:docMk/>
            <pc:sldMk cId="3539319815" sldId="422"/>
            <ac:picMk id="4" creationId="{3BAA4908-5426-E518-0DCC-5E3DF04428C0}"/>
          </ac:picMkLst>
        </pc:picChg>
        <pc:picChg chg="add mod">
          <ac:chgData name="Chad Agnew" userId="84eda56f-dde0-4d81-b773-3536520ae51e" providerId="ADAL" clId="{F121CBA2-5A3A-43F0-847B-E4E2B8FCBF0E}" dt="2024-02-16T12:02:35.976" v="120" actId="14100"/>
          <ac:picMkLst>
            <pc:docMk/>
            <pc:sldMk cId="3539319815" sldId="422"/>
            <ac:picMk id="7" creationId="{D2920D60-3972-73E3-E6C6-583C3C08DF58}"/>
          </ac:picMkLst>
        </pc:picChg>
        <pc:picChg chg="add mod">
          <ac:chgData name="Chad Agnew" userId="84eda56f-dde0-4d81-b773-3536520ae51e" providerId="ADAL" clId="{F121CBA2-5A3A-43F0-847B-E4E2B8FCBF0E}" dt="2024-02-16T12:02:51.668" v="124" actId="14100"/>
          <ac:picMkLst>
            <pc:docMk/>
            <pc:sldMk cId="3539319815" sldId="422"/>
            <ac:picMk id="8" creationId="{EAFBE9F7-6BBD-8AA0-33E8-210033EEDEF4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01:59.621" v="114" actId="14100"/>
        <pc:sldMkLst>
          <pc:docMk/>
          <pc:sldMk cId="3007640979" sldId="423"/>
        </pc:sldMkLst>
        <pc:spChg chg="add del mod">
          <ac:chgData name="Chad Agnew" userId="84eda56f-dde0-4d81-b773-3536520ae51e" providerId="ADAL" clId="{F121CBA2-5A3A-43F0-847B-E4E2B8FCBF0E}" dt="2024-02-16T12:01:28.601" v="106"/>
          <ac:spMkLst>
            <pc:docMk/>
            <pc:sldMk cId="3007640979" sldId="423"/>
            <ac:spMk id="3" creationId="{54B27959-1B36-945B-74B3-BBF484114AB8}"/>
          </ac:spMkLst>
        </pc:spChg>
        <pc:picChg chg="add mod">
          <ac:chgData name="Chad Agnew" userId="84eda56f-dde0-4d81-b773-3536520ae51e" providerId="ADAL" clId="{F121CBA2-5A3A-43F0-847B-E4E2B8FCBF0E}" dt="2024-02-16T12:01:42.370" v="110" actId="14100"/>
          <ac:picMkLst>
            <pc:docMk/>
            <pc:sldMk cId="3007640979" sldId="423"/>
            <ac:picMk id="5" creationId="{30A94B31-8EAB-A1E7-BA50-5B92ABF20934}"/>
          </ac:picMkLst>
        </pc:picChg>
        <pc:picChg chg="add mod">
          <ac:chgData name="Chad Agnew" userId="84eda56f-dde0-4d81-b773-3536520ae51e" providerId="ADAL" clId="{F121CBA2-5A3A-43F0-847B-E4E2B8FCBF0E}" dt="2024-02-16T12:01:59.621" v="114" actId="14100"/>
          <ac:picMkLst>
            <pc:docMk/>
            <pc:sldMk cId="3007640979" sldId="423"/>
            <ac:picMk id="6" creationId="{8E49CB77-E63E-A710-ACB3-4FE7D0D6D722}"/>
          </ac:picMkLst>
        </pc:picChg>
        <pc:picChg chg="del">
          <ac:chgData name="Chad Agnew" userId="84eda56f-dde0-4d81-b773-3536520ae51e" providerId="ADAL" clId="{F121CBA2-5A3A-43F0-847B-E4E2B8FCBF0E}" dt="2024-02-16T12:01:20.032" v="105" actId="478"/>
          <ac:picMkLst>
            <pc:docMk/>
            <pc:sldMk cId="3007640979" sldId="423"/>
            <ac:picMk id="10" creationId="{9CCE5FBB-6995-CE0F-7E8B-E69A0F20FB72}"/>
          </ac:picMkLst>
        </pc:picChg>
        <pc:picChg chg="del">
          <ac:chgData name="Chad Agnew" userId="84eda56f-dde0-4d81-b773-3536520ae51e" providerId="ADAL" clId="{F121CBA2-5A3A-43F0-847B-E4E2B8FCBF0E}" dt="2024-02-16T12:01:44.311" v="111" actId="478"/>
          <ac:picMkLst>
            <pc:docMk/>
            <pc:sldMk cId="3007640979" sldId="423"/>
            <ac:picMk id="11" creationId="{71C7C95C-2D14-5D11-7956-7AB3260713FD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2:12:42.245" v="193" actId="1076"/>
        <pc:sldMkLst>
          <pc:docMk/>
          <pc:sldMk cId="2360332541" sldId="424"/>
        </pc:sldMkLst>
        <pc:spChg chg="add del mod">
          <ac:chgData name="Chad Agnew" userId="84eda56f-dde0-4d81-b773-3536520ae51e" providerId="ADAL" clId="{F121CBA2-5A3A-43F0-847B-E4E2B8FCBF0E}" dt="2024-02-16T12:12:10.113" v="185"/>
          <ac:spMkLst>
            <pc:docMk/>
            <pc:sldMk cId="2360332541" sldId="424"/>
            <ac:spMk id="3" creationId="{F0195B06-3AE6-233C-5069-24D4AA1BE110}"/>
          </ac:spMkLst>
        </pc:spChg>
        <pc:picChg chg="del">
          <ac:chgData name="Chad Agnew" userId="84eda56f-dde0-4d81-b773-3536520ae51e" providerId="ADAL" clId="{F121CBA2-5A3A-43F0-847B-E4E2B8FCBF0E}" dt="2024-02-16T12:12:03.042" v="184" actId="478"/>
          <ac:picMkLst>
            <pc:docMk/>
            <pc:sldMk cId="2360332541" sldId="424"/>
            <ac:picMk id="5" creationId="{EC397135-71B1-0FAC-41A4-63EC6905CC0F}"/>
          </ac:picMkLst>
        </pc:picChg>
        <pc:picChg chg="del">
          <ac:chgData name="Chad Agnew" userId="84eda56f-dde0-4d81-b773-3536520ae51e" providerId="ADAL" clId="{F121CBA2-5A3A-43F0-847B-E4E2B8FCBF0E}" dt="2024-02-16T12:12:23.009" v="189" actId="478"/>
          <ac:picMkLst>
            <pc:docMk/>
            <pc:sldMk cId="2360332541" sldId="424"/>
            <ac:picMk id="6" creationId="{72E6FDE4-6BC0-2D7C-FD3C-600DC9FAE8C1}"/>
          </ac:picMkLst>
        </pc:picChg>
        <pc:picChg chg="add mod">
          <ac:chgData name="Chad Agnew" userId="84eda56f-dde0-4d81-b773-3536520ae51e" providerId="ADAL" clId="{F121CBA2-5A3A-43F0-847B-E4E2B8FCBF0E}" dt="2024-02-16T12:12:21.132" v="188" actId="14100"/>
          <ac:picMkLst>
            <pc:docMk/>
            <pc:sldMk cId="2360332541" sldId="424"/>
            <ac:picMk id="7" creationId="{5563C894-562C-FC64-600B-C67BE970D491}"/>
          </ac:picMkLst>
        </pc:picChg>
        <pc:picChg chg="add mod">
          <ac:chgData name="Chad Agnew" userId="84eda56f-dde0-4d81-b773-3536520ae51e" providerId="ADAL" clId="{F121CBA2-5A3A-43F0-847B-E4E2B8FCBF0E}" dt="2024-02-16T12:12:42.245" v="193" actId="1076"/>
          <ac:picMkLst>
            <pc:docMk/>
            <pc:sldMk cId="2360332541" sldId="424"/>
            <ac:picMk id="8" creationId="{426F9BE6-12A3-9C34-A3E8-7720A3C6C420}"/>
          </ac:picMkLst>
        </pc:picChg>
      </pc:sldChg>
      <pc:sldChg chg="addSp delSp modSp mod">
        <pc:chgData name="Chad Agnew" userId="84eda56f-dde0-4d81-b773-3536520ae51e" providerId="ADAL" clId="{F121CBA2-5A3A-43F0-847B-E4E2B8FCBF0E}" dt="2024-02-16T11:59:24.879" v="85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F121CBA2-5A3A-43F0-847B-E4E2B8FCBF0E}" dt="2024-02-16T11:58:57.435" v="78"/>
          <ac:spMkLst>
            <pc:docMk/>
            <pc:sldMk cId="1735223244" sldId="425"/>
            <ac:spMk id="4" creationId="{5CA45EAD-EF41-C40D-984E-61FEFB1BB60F}"/>
          </ac:spMkLst>
        </pc:spChg>
        <pc:picChg chg="del">
          <ac:chgData name="Chad Agnew" userId="84eda56f-dde0-4d81-b773-3536520ae51e" providerId="ADAL" clId="{F121CBA2-5A3A-43F0-847B-E4E2B8FCBF0E}" dt="2024-02-16T11:58:52.223" v="77" actId="478"/>
          <ac:picMkLst>
            <pc:docMk/>
            <pc:sldMk cId="1735223244" sldId="425"/>
            <ac:picMk id="5" creationId="{A7F078A1-31E2-6AA7-7A27-61B0FA18BD4E}"/>
          </ac:picMkLst>
        </pc:picChg>
        <pc:picChg chg="del">
          <ac:chgData name="Chad Agnew" userId="84eda56f-dde0-4d81-b773-3536520ae51e" providerId="ADAL" clId="{F121CBA2-5A3A-43F0-847B-E4E2B8FCBF0E}" dt="2024-02-16T11:59:10.977" v="82" actId="478"/>
          <ac:picMkLst>
            <pc:docMk/>
            <pc:sldMk cId="1735223244" sldId="425"/>
            <ac:picMk id="6" creationId="{56F7EFB6-30BA-58BA-375D-5030EDD9B164}"/>
          </ac:picMkLst>
        </pc:picChg>
        <pc:picChg chg="add mod">
          <ac:chgData name="Chad Agnew" userId="84eda56f-dde0-4d81-b773-3536520ae51e" providerId="ADAL" clId="{F121CBA2-5A3A-43F0-847B-E4E2B8FCBF0E}" dt="2024-02-16T11:59:09.142" v="81" actId="14100"/>
          <ac:picMkLst>
            <pc:docMk/>
            <pc:sldMk cId="1735223244" sldId="425"/>
            <ac:picMk id="7" creationId="{D0F9CFCB-A54E-023A-836D-F41CD87B2494}"/>
          </ac:picMkLst>
        </pc:picChg>
        <pc:picChg chg="add mod">
          <ac:chgData name="Chad Agnew" userId="84eda56f-dde0-4d81-b773-3536520ae51e" providerId="ADAL" clId="{F121CBA2-5A3A-43F0-847B-E4E2B8FCBF0E}" dt="2024-02-16T11:59:24.879" v="85" actId="14100"/>
          <ac:picMkLst>
            <pc:docMk/>
            <pc:sldMk cId="1735223244" sldId="425"/>
            <ac:picMk id="8" creationId="{20E1C391-C791-951F-D48A-52336352E4F0}"/>
          </ac:picMkLst>
        </pc:picChg>
      </pc:sldChg>
      <pc:sldChg chg="del">
        <pc:chgData name="Chad Agnew" userId="84eda56f-dde0-4d81-b773-3536520ae51e" providerId="ADAL" clId="{F121CBA2-5A3A-43F0-847B-E4E2B8FCBF0E}" dt="2024-02-16T11:52:13.457" v="76" actId="2696"/>
        <pc:sldMkLst>
          <pc:docMk/>
          <pc:sldMk cId="1991178078" sldId="427"/>
        </pc:sldMkLst>
      </pc:sldChg>
      <pc:sldChg chg="addSp delSp modSp mod">
        <pc:chgData name="Chad Agnew" userId="84eda56f-dde0-4d81-b773-3536520ae51e" providerId="ADAL" clId="{F121CBA2-5A3A-43F0-847B-E4E2B8FCBF0E}" dt="2024-02-15T19:38:46.694" v="75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F121CBA2-5A3A-43F0-847B-E4E2B8FCBF0E}" dt="2024-02-15T19:38:30.956" v="72"/>
          <ac:spMkLst>
            <pc:docMk/>
            <pc:sldMk cId="494256753" sldId="428"/>
            <ac:spMk id="3" creationId="{B75F2F4F-DF29-D83B-52BB-EE9354C388ED}"/>
          </ac:spMkLst>
        </pc:spChg>
        <pc:picChg chg="add mod">
          <ac:chgData name="Chad Agnew" userId="84eda56f-dde0-4d81-b773-3536520ae51e" providerId="ADAL" clId="{F121CBA2-5A3A-43F0-847B-E4E2B8FCBF0E}" dt="2024-02-15T19:38:46.694" v="75" actId="14100"/>
          <ac:picMkLst>
            <pc:docMk/>
            <pc:sldMk cId="494256753" sldId="428"/>
            <ac:picMk id="4" creationId="{C83E5D1B-527A-0B70-23AA-7C336A4547FA}"/>
          </ac:picMkLst>
        </pc:picChg>
        <pc:picChg chg="del">
          <ac:chgData name="Chad Agnew" userId="84eda56f-dde0-4d81-b773-3536520ae51e" providerId="ADAL" clId="{F121CBA2-5A3A-43F0-847B-E4E2B8FCBF0E}" dt="2024-02-15T19:38:27.542" v="71" actId="478"/>
          <ac:picMkLst>
            <pc:docMk/>
            <pc:sldMk cId="494256753" sldId="428"/>
            <ac:picMk id="5" creationId="{1D1F9E87-AA86-63B1-1355-268F1CE439B1}"/>
          </ac:picMkLst>
        </pc:picChg>
      </pc:sldChg>
      <pc:sldMasterChg chg="delSldLayout">
        <pc:chgData name="Chad Agnew" userId="84eda56f-dde0-4d81-b773-3536520ae51e" providerId="ADAL" clId="{F121CBA2-5A3A-43F0-847B-E4E2B8FCBF0E}" dt="2024-02-16T11:52:13.457" v="76" actId="2696"/>
        <pc:sldMasterMkLst>
          <pc:docMk/>
          <pc:sldMasterMk cId="0" sldId="2147483856"/>
        </pc:sldMasterMkLst>
        <pc:sldLayoutChg chg="del">
          <pc:chgData name="Chad Agnew" userId="84eda56f-dde0-4d81-b773-3536520ae51e" providerId="ADAL" clId="{F121CBA2-5A3A-43F0-847B-E4E2B8FCBF0E}" dt="2024-02-16T11:52:13.457" v="76" actId="2696"/>
          <pc:sldLayoutMkLst>
            <pc:docMk/>
            <pc:sldMasterMk cId="0" sldId="2147483856"/>
            <pc:sldLayoutMk cId="3626921512" sldId="2147484214"/>
          </pc:sldLayoutMkLst>
        </pc:sldLayoutChg>
      </pc:sldMasterChg>
    </pc:docChg>
  </pc:docChgLst>
  <pc:docChgLst>
    <pc:chgData name="Chad Agnew" userId="84eda56f-dde0-4d81-b773-3536520ae51e" providerId="ADAL" clId="{6A407BCF-B43F-47B2-B1E2-60540B420DA8}"/>
    <pc:docChg chg="custSel modSld">
      <pc:chgData name="Chad Agnew" userId="84eda56f-dde0-4d81-b773-3536520ae51e" providerId="ADAL" clId="{6A407BCF-B43F-47B2-B1E2-60540B420DA8}" dt="2022-02-16T11:22:15.659" v="318" actId="14100"/>
      <pc:docMkLst>
        <pc:docMk/>
      </pc:docMkLst>
      <pc:sldChg chg="addSp delSp modSp mod">
        <pc:chgData name="Chad Agnew" userId="84eda56f-dde0-4d81-b773-3536520ae51e" providerId="ADAL" clId="{6A407BCF-B43F-47B2-B1E2-60540B420DA8}" dt="2022-02-10T10:41:42.191" v="72" actId="14100"/>
        <pc:sldMkLst>
          <pc:docMk/>
          <pc:sldMk cId="0" sldId="290"/>
        </pc:sldMkLst>
        <pc:graphicFrameChg chg="del">
          <ac:chgData name="Chad Agnew" userId="84eda56f-dde0-4d81-b773-3536520ae51e" providerId="ADAL" clId="{6A407BCF-B43F-47B2-B1E2-60540B420DA8}" dt="2022-02-10T10:41:15.205" v="65" actId="478"/>
          <ac:graphicFrameMkLst>
            <pc:docMk/>
            <pc:sldMk cId="0" sldId="290"/>
            <ac:graphicFrameMk id="3" creationId="{00000000-0008-0000-06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1:42.191" v="72" actId="14100"/>
          <ac:picMkLst>
            <pc:docMk/>
            <pc:sldMk cId="0" sldId="290"/>
            <ac:picMk id="2" creationId="{88AE40F7-2AD0-4E8B-97C1-8ECCFAAE7FE5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7:24.406" v="102" actId="14100"/>
        <pc:sldMkLst>
          <pc:docMk/>
          <pc:sldMk cId="0" sldId="292"/>
        </pc:sldMkLst>
        <pc:graphicFrameChg chg="del">
          <ac:chgData name="Chad Agnew" userId="84eda56f-dde0-4d81-b773-3536520ae51e" providerId="ADAL" clId="{6A407BCF-B43F-47B2-B1E2-60540B420DA8}" dt="2022-02-10T10:46:24.846" v="91" actId="478"/>
          <ac:graphicFrameMkLst>
            <pc:docMk/>
            <pc:sldMk cId="0" sldId="292"/>
            <ac:graphicFrameMk id="4" creationId="{00000000-0008-0000-0A00-000003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46:25.844" v="92" actId="478"/>
          <ac:graphicFrameMkLst>
            <pc:docMk/>
            <pc:sldMk cId="0" sldId="292"/>
            <ac:graphicFrameMk id="5" creationId="{00000000-0008-0000-0A00-000004000000}"/>
          </ac:graphicFrameMkLst>
        </pc:graphicFrameChg>
        <pc:picChg chg="add mod">
          <ac:chgData name="Chad Agnew" userId="84eda56f-dde0-4d81-b773-3536520ae51e" providerId="ADAL" clId="{6A407BCF-B43F-47B2-B1E2-60540B420DA8}" dt="2022-02-10T10:47:24.406" v="102" actId="14100"/>
          <ac:picMkLst>
            <pc:docMk/>
            <pc:sldMk cId="0" sldId="292"/>
            <ac:picMk id="2" creationId="{2BC75276-FFA7-44F5-AB0D-6743BF21299E}"/>
          </ac:picMkLst>
        </pc:picChg>
        <pc:picChg chg="add mod">
          <ac:chgData name="Chad Agnew" userId="84eda56f-dde0-4d81-b773-3536520ae51e" providerId="ADAL" clId="{6A407BCF-B43F-47B2-B1E2-60540B420DA8}" dt="2022-02-10T10:47:17.343" v="101" actId="14100"/>
          <ac:picMkLst>
            <pc:docMk/>
            <pc:sldMk cId="0" sldId="292"/>
            <ac:picMk id="3" creationId="{126B67C5-606C-4A26-A5A9-96A4435A4C19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50:32.227" v="113" actId="14100"/>
        <pc:sldMkLst>
          <pc:docMk/>
          <pc:sldMk cId="0" sldId="294"/>
        </pc:sldMkLst>
        <pc:graphicFrameChg chg="del">
          <ac:chgData name="Chad Agnew" userId="84eda56f-dde0-4d81-b773-3536520ae51e" providerId="ADAL" clId="{6A407BCF-B43F-47B2-B1E2-60540B420DA8}" dt="2022-02-10T10:48:55.264" v="103" actId="478"/>
          <ac:graphicFrameMkLst>
            <pc:docMk/>
            <pc:sldMk cId="0" sldId="294"/>
            <ac:graphicFrameMk id="4" creationId="{00000000-0008-0000-0B00-000002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49:27.872" v="109" actId="478"/>
          <ac:graphicFrameMkLst>
            <pc:docMk/>
            <pc:sldMk cId="0" sldId="294"/>
            <ac:graphicFrameMk id="7" creationId="{00000000-0008-0000-0C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9:22.100" v="108" actId="1076"/>
          <ac:picMkLst>
            <pc:docMk/>
            <pc:sldMk cId="0" sldId="294"/>
            <ac:picMk id="2" creationId="{DC486E6F-2386-456E-AC58-27846CAEDA80}"/>
          </ac:picMkLst>
        </pc:picChg>
        <pc:picChg chg="add mod">
          <ac:chgData name="Chad Agnew" userId="84eda56f-dde0-4d81-b773-3536520ae51e" providerId="ADAL" clId="{6A407BCF-B43F-47B2-B1E2-60540B420DA8}" dt="2022-02-10T10:50:32.227" v="113" actId="14100"/>
          <ac:picMkLst>
            <pc:docMk/>
            <pc:sldMk cId="0" sldId="294"/>
            <ac:picMk id="3" creationId="{29301109-9946-4322-9B90-F0C660701FD8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5:27.235" v="90" actId="14100"/>
        <pc:sldMkLst>
          <pc:docMk/>
          <pc:sldMk cId="0" sldId="319"/>
        </pc:sldMkLst>
        <pc:spChg chg="mod">
          <ac:chgData name="Chad Agnew" userId="84eda56f-dde0-4d81-b773-3536520ae51e" providerId="ADAL" clId="{6A407BCF-B43F-47B2-B1E2-60540B420DA8}" dt="2022-02-10T10:45:08.691" v="86" actId="20577"/>
          <ac:spMkLst>
            <pc:docMk/>
            <pc:sldMk cId="0" sldId="319"/>
            <ac:spMk id="6" creationId="{434AD374-5FD9-46E3-B0CA-FC74116E7E76}"/>
          </ac:spMkLst>
        </pc:spChg>
        <pc:graphicFrameChg chg="del">
          <ac:chgData name="Chad Agnew" userId="84eda56f-dde0-4d81-b773-3536520ae51e" providerId="ADAL" clId="{6A407BCF-B43F-47B2-B1E2-60540B420DA8}" dt="2022-02-10T10:45:12.424" v="87" actId="478"/>
          <ac:graphicFrameMkLst>
            <pc:docMk/>
            <pc:sldMk cId="0" sldId="319"/>
            <ac:graphicFrameMk id="8" creationId="{00000000-0008-0000-09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5:27.235" v="90" actId="14100"/>
          <ac:picMkLst>
            <pc:docMk/>
            <pc:sldMk cId="0" sldId="319"/>
            <ac:picMk id="3" creationId="{9729489F-4963-4DA1-8D07-E6AAAD5D508A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0:17.602" v="64" actId="14100"/>
        <pc:sldMkLst>
          <pc:docMk/>
          <pc:sldMk cId="0" sldId="340"/>
        </pc:sldMkLst>
        <pc:graphicFrameChg chg="del">
          <ac:chgData name="Chad Agnew" userId="84eda56f-dde0-4d81-b773-3536520ae51e" providerId="ADAL" clId="{6A407BCF-B43F-47B2-B1E2-60540B420DA8}" dt="2022-02-10T10:40:05.456" v="60" actId="478"/>
          <ac:graphicFrameMkLst>
            <pc:docMk/>
            <pc:sldMk cId="0" sldId="340"/>
            <ac:graphicFrameMk id="6" creationId="{00000000-0008-0000-0700-000002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38:22.613" v="52" actId="478"/>
          <ac:graphicFrameMkLst>
            <pc:docMk/>
            <pc:sldMk cId="0" sldId="340"/>
            <ac:graphicFrameMk id="7" creationId="{00000000-0008-0000-08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39:02.640" v="59" actId="14100"/>
          <ac:picMkLst>
            <pc:docMk/>
            <pc:sldMk cId="0" sldId="340"/>
            <ac:picMk id="2" creationId="{8892C770-307E-4B93-A3E5-1972C9D863F7}"/>
          </ac:picMkLst>
        </pc:picChg>
        <pc:picChg chg="add mod">
          <ac:chgData name="Chad Agnew" userId="84eda56f-dde0-4d81-b773-3536520ae51e" providerId="ADAL" clId="{6A407BCF-B43F-47B2-B1E2-60540B420DA8}" dt="2022-02-10T10:40:17.602" v="64" actId="14100"/>
          <ac:picMkLst>
            <pc:docMk/>
            <pc:sldMk cId="0" sldId="340"/>
            <ac:picMk id="3" creationId="{C993C169-BC68-4A68-97BF-4F490B032825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3:36.550" v="84" actId="14100"/>
        <pc:sldMkLst>
          <pc:docMk/>
          <pc:sldMk cId="0" sldId="346"/>
        </pc:sldMkLst>
        <pc:graphicFrameChg chg="del">
          <ac:chgData name="Chad Agnew" userId="84eda56f-dde0-4d81-b773-3536520ae51e" providerId="ADAL" clId="{6A407BCF-B43F-47B2-B1E2-60540B420DA8}" dt="2022-02-10T10:42:43.916" v="73" actId="478"/>
          <ac:graphicFrameMkLst>
            <pc:docMk/>
            <pc:sldMk cId="0" sldId="346"/>
            <ac:graphicFrameMk id="6" creationId="{00000000-0008-0000-0300-000002000000}"/>
          </ac:graphicFrameMkLst>
        </pc:graphicFrameChg>
        <pc:graphicFrameChg chg="del mod">
          <ac:chgData name="Chad Agnew" userId="84eda56f-dde0-4d81-b773-3536520ae51e" providerId="ADAL" clId="{6A407BCF-B43F-47B2-B1E2-60540B420DA8}" dt="2022-02-10T10:42:46.074" v="75" actId="478"/>
          <ac:graphicFrameMkLst>
            <pc:docMk/>
            <pc:sldMk cId="0" sldId="346"/>
            <ac:graphicFrameMk id="7" creationId="{00000000-0008-0000-0300-000003000000}"/>
          </ac:graphicFrameMkLst>
        </pc:graphicFrameChg>
        <pc:picChg chg="add mod">
          <ac:chgData name="Chad Agnew" userId="84eda56f-dde0-4d81-b773-3536520ae51e" providerId="ADAL" clId="{6A407BCF-B43F-47B2-B1E2-60540B420DA8}" dt="2022-02-10T10:43:36.550" v="84" actId="14100"/>
          <ac:picMkLst>
            <pc:docMk/>
            <pc:sldMk cId="0" sldId="346"/>
            <ac:picMk id="2" creationId="{D08E5900-B22C-4AB5-8D3D-21EE73A5A33E}"/>
          </ac:picMkLst>
        </pc:picChg>
        <pc:picChg chg="add mod">
          <ac:chgData name="Chad Agnew" userId="84eda56f-dde0-4d81-b773-3536520ae51e" providerId="ADAL" clId="{6A407BCF-B43F-47B2-B1E2-60540B420DA8}" dt="2022-02-10T10:43:32.014" v="83" actId="14100"/>
          <ac:picMkLst>
            <pc:docMk/>
            <pc:sldMk cId="0" sldId="346"/>
            <ac:picMk id="3" creationId="{E86501C7-8D2A-404E-812D-893C55E8B161}"/>
          </ac:picMkLst>
        </pc:picChg>
      </pc:sldChg>
      <pc:sldChg chg="modSp mod">
        <pc:chgData name="Chad Agnew" userId="84eda56f-dde0-4d81-b773-3536520ae51e" providerId="ADAL" clId="{6A407BCF-B43F-47B2-B1E2-60540B420DA8}" dt="2022-02-10T10:23:34.444" v="4" actId="20577"/>
        <pc:sldMkLst>
          <pc:docMk/>
          <pc:sldMk cId="0" sldId="359"/>
        </pc:sldMkLst>
        <pc:spChg chg="mod">
          <ac:chgData name="Chad Agnew" userId="84eda56f-dde0-4d81-b773-3536520ae51e" providerId="ADAL" clId="{6A407BCF-B43F-47B2-B1E2-60540B420DA8}" dt="2022-02-10T10:23:34.444" v="4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Chad Agnew" userId="84eda56f-dde0-4d81-b773-3536520ae51e" providerId="ADAL" clId="{6A407BCF-B43F-47B2-B1E2-60540B420DA8}" dt="2022-02-10T10:23:45.132" v="11" actId="20577"/>
        <pc:sldMkLst>
          <pc:docMk/>
          <pc:sldMk cId="0" sldId="360"/>
        </pc:sldMkLst>
        <pc:spChg chg="mod">
          <ac:chgData name="Chad Agnew" userId="84eda56f-dde0-4d81-b773-3536520ae51e" providerId="ADAL" clId="{6A407BCF-B43F-47B2-B1E2-60540B420DA8}" dt="2022-02-10T10:23:45.132" v="11" actId="20577"/>
          <ac:spMkLst>
            <pc:docMk/>
            <pc:sldMk cId="0" sldId="360"/>
            <ac:spMk id="4" creationId="{00000000-0000-0000-0000-000000000000}"/>
          </ac:spMkLst>
        </pc:spChg>
      </pc:sldChg>
      <pc:sldChg chg="modSp">
        <pc:chgData name="Chad Agnew" userId="84eda56f-dde0-4d81-b773-3536520ae51e" providerId="ADAL" clId="{6A407BCF-B43F-47B2-B1E2-60540B420DA8}" dt="2022-02-10T10:34:21.718" v="27" actId="20577"/>
        <pc:sldMkLst>
          <pc:docMk/>
          <pc:sldMk cId="4210672875" sldId="411"/>
        </pc:sldMkLst>
        <pc:spChg chg="mod">
          <ac:chgData name="Chad Agnew" userId="84eda56f-dde0-4d81-b773-3536520ae51e" providerId="ADAL" clId="{6A407BCF-B43F-47B2-B1E2-60540B420DA8}" dt="2022-02-10T10:34:21.718" v="27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6A407BCF-B43F-47B2-B1E2-60540B420DA8}" dt="2022-02-10T10:35:11.230" v="39" actId="1076"/>
        <pc:sldMkLst>
          <pc:docMk/>
          <pc:sldMk cId="561406522" sldId="412"/>
        </pc:sldMkLst>
        <pc:spChg chg="mod">
          <ac:chgData name="Chad Agnew" userId="84eda56f-dde0-4d81-b773-3536520ae51e" providerId="ADAL" clId="{6A407BCF-B43F-47B2-B1E2-60540B420DA8}" dt="2022-02-10T10:34:33.974" v="33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6A407BCF-B43F-47B2-B1E2-60540B420DA8}" dt="2022-02-10T10:34:55.470" v="35"/>
          <ac:spMkLst>
            <pc:docMk/>
            <pc:sldMk cId="561406522" sldId="412"/>
            <ac:spMk id="4" creationId="{BDE549A7-9C93-4B8D-A873-2660844F066F}"/>
          </ac:spMkLst>
        </pc:spChg>
        <pc:picChg chg="add mod">
          <ac:chgData name="Chad Agnew" userId="84eda56f-dde0-4d81-b773-3536520ae51e" providerId="ADAL" clId="{6A407BCF-B43F-47B2-B1E2-60540B420DA8}" dt="2022-02-10T10:35:11.230" v="39" actId="1076"/>
          <ac:picMkLst>
            <pc:docMk/>
            <pc:sldMk cId="561406522" sldId="412"/>
            <ac:picMk id="5" creationId="{AFAAD942-92DB-469E-8078-29E2889F0F8F}"/>
          </ac:picMkLst>
        </pc:picChg>
        <pc:picChg chg="del">
          <ac:chgData name="Chad Agnew" userId="84eda56f-dde0-4d81-b773-3536520ae51e" providerId="ADAL" clId="{6A407BCF-B43F-47B2-B1E2-60540B420DA8}" dt="2022-02-10T10:34:49.655" v="34" actId="478"/>
          <ac:picMkLst>
            <pc:docMk/>
            <pc:sldMk cId="561406522" sldId="412"/>
            <ac:picMk id="13" creationId="{7DA0DA68-58FE-428E-B1F5-980DACA6E5A1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7:24.462" v="160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6A407BCF-B43F-47B2-B1E2-60540B420DA8}" dt="2022-02-16T10:36:25.700" v="143"/>
          <ac:spMkLst>
            <pc:docMk/>
            <pc:sldMk cId="2604243597" sldId="413"/>
            <ac:spMk id="4" creationId="{475380F9-831B-4EAB-9CE3-1E33E71F3B3D}"/>
          </ac:spMkLst>
        </pc:spChg>
        <pc:spChg chg="add del">
          <ac:chgData name="Chad Agnew" userId="84eda56f-dde0-4d81-b773-3536520ae51e" providerId="ADAL" clId="{6A407BCF-B43F-47B2-B1E2-60540B420DA8}" dt="2022-02-16T10:36:49.987" v="151" actId="478"/>
          <ac:spMkLst>
            <pc:docMk/>
            <pc:sldMk cId="2604243597" sldId="413"/>
            <ac:spMk id="9" creationId="{C74F3DF1-BC89-4750-92F3-20A316AA443A}"/>
          </ac:spMkLst>
        </pc:spChg>
        <pc:graphicFrameChg chg="add del mod modGraphic">
          <ac:chgData name="Chad Agnew" userId="84eda56f-dde0-4d81-b773-3536520ae51e" providerId="ADAL" clId="{6A407BCF-B43F-47B2-B1E2-60540B420DA8}" dt="2022-02-16T10:37:07.818" v="155" actId="478"/>
          <ac:graphicFrameMkLst>
            <pc:docMk/>
            <pc:sldMk cId="2604243597" sldId="413"/>
            <ac:graphicFrameMk id="10" creationId="{AD5A3751-0415-48A6-99AB-2EE27A70DF06}"/>
          </ac:graphicFrameMkLst>
        </pc:graphicFrameChg>
        <pc:picChg chg="del">
          <ac:chgData name="Chad Agnew" userId="84eda56f-dde0-4d81-b773-3536520ae51e" providerId="ADAL" clId="{6A407BCF-B43F-47B2-B1E2-60540B420DA8}" dt="2022-02-16T10:36:21.892" v="142" actId="478"/>
          <ac:picMkLst>
            <pc:docMk/>
            <pc:sldMk cId="2604243597" sldId="413"/>
            <ac:picMk id="5" creationId="{04DB9B69-E848-4AFB-9AE3-94A8F95CDCBA}"/>
          </ac:picMkLst>
        </pc:picChg>
        <pc:picChg chg="del">
          <ac:chgData name="Chad Agnew" userId="84eda56f-dde0-4d81-b773-3536520ae51e" providerId="ADAL" clId="{6A407BCF-B43F-47B2-B1E2-60540B420DA8}" dt="2022-02-16T10:36:38.010" v="148" actId="478"/>
          <ac:picMkLst>
            <pc:docMk/>
            <pc:sldMk cId="2604243597" sldId="413"/>
            <ac:picMk id="6" creationId="{A27E0C59-DC1A-4742-9482-23241126C300}"/>
          </ac:picMkLst>
        </pc:picChg>
        <pc:picChg chg="add mod">
          <ac:chgData name="Chad Agnew" userId="84eda56f-dde0-4d81-b773-3536520ae51e" providerId="ADAL" clId="{6A407BCF-B43F-47B2-B1E2-60540B420DA8}" dt="2022-02-16T10:36:35.873" v="147" actId="14100"/>
          <ac:picMkLst>
            <pc:docMk/>
            <pc:sldMk cId="2604243597" sldId="413"/>
            <ac:picMk id="7" creationId="{D64EF267-90EE-472A-8F0A-B84F660152B4}"/>
          </ac:picMkLst>
        </pc:picChg>
        <pc:picChg chg="add mod">
          <ac:chgData name="Chad Agnew" userId="84eda56f-dde0-4d81-b773-3536520ae51e" providerId="ADAL" clId="{6A407BCF-B43F-47B2-B1E2-60540B420DA8}" dt="2022-02-16T10:37:24.462" v="160" actId="14100"/>
          <ac:picMkLst>
            <pc:docMk/>
            <pc:sldMk cId="2604243597" sldId="413"/>
            <ac:picMk id="11" creationId="{1FC10866-0165-42D4-AF2F-A0C7EA68E695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8:19.586" v="173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6A407BCF-B43F-47B2-B1E2-60540B420DA8}" dt="2022-02-16T10:37:40.627" v="163"/>
          <ac:spMkLst>
            <pc:docMk/>
            <pc:sldMk cId="1288072674" sldId="414"/>
            <ac:spMk id="3" creationId="{4D1E4EB7-10FD-45E7-8748-268865109EAB}"/>
          </ac:spMkLst>
        </pc:spChg>
        <pc:picChg chg="del">
          <ac:chgData name="Chad Agnew" userId="84eda56f-dde0-4d81-b773-3536520ae51e" providerId="ADAL" clId="{6A407BCF-B43F-47B2-B1E2-60540B420DA8}" dt="2022-02-16T10:37:31.791" v="161" actId="478"/>
          <ac:picMkLst>
            <pc:docMk/>
            <pc:sldMk cId="1288072674" sldId="414"/>
            <ac:picMk id="5" creationId="{24C46873-EEC1-490A-A416-7CE3207F087C}"/>
          </ac:picMkLst>
        </pc:picChg>
        <pc:picChg chg="add mod">
          <ac:chgData name="Chad Agnew" userId="84eda56f-dde0-4d81-b773-3536520ae51e" providerId="ADAL" clId="{6A407BCF-B43F-47B2-B1E2-60540B420DA8}" dt="2022-02-16T10:37:54.478" v="167" actId="14100"/>
          <ac:picMkLst>
            <pc:docMk/>
            <pc:sldMk cId="1288072674" sldId="414"/>
            <ac:picMk id="6" creationId="{E2A5ECE0-44D4-48D3-904C-D76C37A96CBD}"/>
          </ac:picMkLst>
        </pc:picChg>
        <pc:picChg chg="del">
          <ac:chgData name="Chad Agnew" userId="84eda56f-dde0-4d81-b773-3536520ae51e" providerId="ADAL" clId="{6A407BCF-B43F-47B2-B1E2-60540B420DA8}" dt="2022-02-16T10:37:32.923" v="162" actId="478"/>
          <ac:picMkLst>
            <pc:docMk/>
            <pc:sldMk cId="1288072674" sldId="414"/>
            <ac:picMk id="7" creationId="{0709D781-F991-4F75-AFA7-2404684ECA05}"/>
          </ac:picMkLst>
        </pc:picChg>
        <pc:picChg chg="add mod">
          <ac:chgData name="Chad Agnew" userId="84eda56f-dde0-4d81-b773-3536520ae51e" providerId="ADAL" clId="{6A407BCF-B43F-47B2-B1E2-60540B420DA8}" dt="2022-02-16T10:38:19.586" v="173" actId="14100"/>
          <ac:picMkLst>
            <pc:docMk/>
            <pc:sldMk cId="1288072674" sldId="414"/>
            <ac:picMk id="8" creationId="{CA884BE1-EE79-4D30-8537-0B4C5908057B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19:53.344" v="307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6A407BCF-B43F-47B2-B1E2-60540B420DA8}" dt="2022-02-16T11:03:48.868" v="276"/>
          <ac:spMkLst>
            <pc:docMk/>
            <pc:sldMk cId="3047354280" sldId="415"/>
            <ac:spMk id="3" creationId="{01AF1309-DAB7-4414-BD34-DFD90FE03498}"/>
          </ac:spMkLst>
        </pc:spChg>
        <pc:spChg chg="add del mod">
          <ac:chgData name="Chad Agnew" userId="84eda56f-dde0-4d81-b773-3536520ae51e" providerId="ADAL" clId="{6A407BCF-B43F-47B2-B1E2-60540B420DA8}" dt="2022-02-16T11:19:17.588" v="299"/>
          <ac:spMkLst>
            <pc:docMk/>
            <pc:sldMk cId="3047354280" sldId="415"/>
            <ac:spMk id="3" creationId="{D6A79DCB-4859-4D2B-8B80-E26D68189D9B}"/>
          </ac:spMkLst>
        </pc:spChg>
        <pc:picChg chg="add mod">
          <ac:chgData name="Chad Agnew" userId="84eda56f-dde0-4d81-b773-3536520ae51e" providerId="ADAL" clId="{6A407BCF-B43F-47B2-B1E2-60540B420DA8}" dt="2022-02-16T11:19:25.200" v="301" actId="14100"/>
          <ac:picMkLst>
            <pc:docMk/>
            <pc:sldMk cId="3047354280" sldId="415"/>
            <ac:picMk id="5" creationId="{8CE741A1-0358-4EC5-8815-F8EBEED5BDC4}"/>
          </ac:picMkLst>
        </pc:picChg>
        <pc:picChg chg="del">
          <ac:chgData name="Chad Agnew" userId="84eda56f-dde0-4d81-b773-3536520ae51e" providerId="ADAL" clId="{6A407BCF-B43F-47B2-B1E2-60540B420DA8}" dt="2022-02-16T11:03:35.555" v="274" actId="478"/>
          <ac:picMkLst>
            <pc:docMk/>
            <pc:sldMk cId="3047354280" sldId="415"/>
            <ac:picMk id="5" creationId="{F81BB640-2429-4AA8-B5B3-AE3294DCD878}"/>
          </ac:picMkLst>
        </pc:picChg>
        <pc:picChg chg="add mod">
          <ac:chgData name="Chad Agnew" userId="84eda56f-dde0-4d81-b773-3536520ae51e" providerId="ADAL" clId="{6A407BCF-B43F-47B2-B1E2-60540B420DA8}" dt="2022-02-16T11:19:53.344" v="307" actId="14100"/>
          <ac:picMkLst>
            <pc:docMk/>
            <pc:sldMk cId="3047354280" sldId="415"/>
            <ac:picMk id="6" creationId="{64DD7462-621D-4C0F-BC4C-D2B61D492FF3}"/>
          </ac:picMkLst>
        </pc:picChg>
        <pc:picChg chg="del">
          <ac:chgData name="Chad Agnew" userId="84eda56f-dde0-4d81-b773-3536520ae51e" providerId="ADAL" clId="{6A407BCF-B43F-47B2-B1E2-60540B420DA8}" dt="2022-02-16T11:03:36.869" v="275" actId="478"/>
          <ac:picMkLst>
            <pc:docMk/>
            <pc:sldMk cId="3047354280" sldId="415"/>
            <ac:picMk id="6" creationId="{C6959157-489A-4A5C-AF5D-F0AF2A81780E}"/>
          </ac:picMkLst>
        </pc:picChg>
        <pc:picChg chg="add del mod">
          <ac:chgData name="Chad Agnew" userId="84eda56f-dde0-4d81-b773-3536520ae51e" providerId="ADAL" clId="{6A407BCF-B43F-47B2-B1E2-60540B420DA8}" dt="2022-02-16T11:19:14.381" v="298" actId="478"/>
          <ac:picMkLst>
            <pc:docMk/>
            <pc:sldMk cId="3047354280" sldId="415"/>
            <ac:picMk id="7" creationId="{EC286C16-8818-4BA8-A325-3F26AAE781C0}"/>
          </ac:picMkLst>
        </pc:picChg>
        <pc:picChg chg="add del mod">
          <ac:chgData name="Chad Agnew" userId="84eda56f-dde0-4d81-b773-3536520ae51e" providerId="ADAL" clId="{6A407BCF-B43F-47B2-B1E2-60540B420DA8}" dt="2022-02-16T11:19:26.747" v="302" actId="478"/>
          <ac:picMkLst>
            <pc:docMk/>
            <pc:sldMk cId="3047354280" sldId="415"/>
            <ac:picMk id="8" creationId="{61A34F65-6C70-4466-8E07-FE4043EB89C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2:35.612" v="263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6A407BCF-B43F-47B2-B1E2-60540B420DA8}" dt="2022-02-16T11:02:07.658" v="256"/>
          <ac:spMkLst>
            <pc:docMk/>
            <pc:sldMk cId="263963113" sldId="416"/>
            <ac:spMk id="3" creationId="{13B372CE-A71A-4977-86A9-622112DD7999}"/>
          </ac:spMkLst>
        </pc:spChg>
        <pc:picChg chg="del">
          <ac:chgData name="Chad Agnew" userId="84eda56f-dde0-4d81-b773-3536520ae51e" providerId="ADAL" clId="{6A407BCF-B43F-47B2-B1E2-60540B420DA8}" dt="2022-02-16T11:01:54.121" v="254" actId="478"/>
          <ac:picMkLst>
            <pc:docMk/>
            <pc:sldMk cId="263963113" sldId="416"/>
            <ac:picMk id="5" creationId="{F09A015A-6FB6-4197-A7E9-6E5200889294}"/>
          </ac:picMkLst>
        </pc:picChg>
        <pc:picChg chg="del">
          <ac:chgData name="Chad Agnew" userId="84eda56f-dde0-4d81-b773-3536520ae51e" providerId="ADAL" clId="{6A407BCF-B43F-47B2-B1E2-60540B420DA8}" dt="2022-02-16T11:01:55.243" v="255" actId="478"/>
          <ac:picMkLst>
            <pc:docMk/>
            <pc:sldMk cId="263963113" sldId="416"/>
            <ac:picMk id="6" creationId="{8ACB8A8C-C519-46B3-B553-6AF2D2F9AD24}"/>
          </ac:picMkLst>
        </pc:picChg>
        <pc:picChg chg="add mod">
          <ac:chgData name="Chad Agnew" userId="84eda56f-dde0-4d81-b773-3536520ae51e" providerId="ADAL" clId="{6A407BCF-B43F-47B2-B1E2-60540B420DA8}" dt="2022-02-16T11:02:15.055" v="258" actId="14100"/>
          <ac:picMkLst>
            <pc:docMk/>
            <pc:sldMk cId="263963113" sldId="416"/>
            <ac:picMk id="7" creationId="{DDCB9FC9-3E95-49C4-9E1E-E5E3C1328836}"/>
          </ac:picMkLst>
        </pc:picChg>
        <pc:picChg chg="add mod">
          <ac:chgData name="Chad Agnew" userId="84eda56f-dde0-4d81-b773-3536520ae51e" providerId="ADAL" clId="{6A407BCF-B43F-47B2-B1E2-60540B420DA8}" dt="2022-02-16T11:02:35.612" v="263" actId="14100"/>
          <ac:picMkLst>
            <pc:docMk/>
            <pc:sldMk cId="263963113" sldId="416"/>
            <ac:picMk id="8" creationId="{224AC51A-8F39-4A0E-8D94-4A69E97EDE32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1:34.894" v="25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6A407BCF-B43F-47B2-B1E2-60540B420DA8}" dt="2022-02-16T11:00:59.683" v="244"/>
          <ac:spMkLst>
            <pc:docMk/>
            <pc:sldMk cId="2399261447" sldId="417"/>
            <ac:spMk id="3" creationId="{2A335B36-C754-410A-8B8B-1ABA8AB00B9C}"/>
          </ac:spMkLst>
        </pc:spChg>
        <pc:picChg chg="del">
          <ac:chgData name="Chad Agnew" userId="84eda56f-dde0-4d81-b773-3536520ae51e" providerId="ADAL" clId="{6A407BCF-B43F-47B2-B1E2-60540B420DA8}" dt="2022-02-16T11:00:50.773" v="242" actId="478"/>
          <ac:picMkLst>
            <pc:docMk/>
            <pc:sldMk cId="2399261447" sldId="417"/>
            <ac:picMk id="5" creationId="{535911CD-B4FB-4754-951A-C4F7CF525453}"/>
          </ac:picMkLst>
        </pc:picChg>
        <pc:picChg chg="del">
          <ac:chgData name="Chad Agnew" userId="84eda56f-dde0-4d81-b773-3536520ae51e" providerId="ADAL" clId="{6A407BCF-B43F-47B2-B1E2-60540B420DA8}" dt="2022-02-16T11:00:51.975" v="243" actId="478"/>
          <ac:picMkLst>
            <pc:docMk/>
            <pc:sldMk cId="2399261447" sldId="417"/>
            <ac:picMk id="6" creationId="{194E9636-9B7A-41DF-A665-EA06BFE1E613}"/>
          </ac:picMkLst>
        </pc:picChg>
        <pc:picChg chg="add mod">
          <ac:chgData name="Chad Agnew" userId="84eda56f-dde0-4d81-b773-3536520ae51e" providerId="ADAL" clId="{6A407BCF-B43F-47B2-B1E2-60540B420DA8}" dt="2022-02-16T11:01:14.516" v="248" actId="14100"/>
          <ac:picMkLst>
            <pc:docMk/>
            <pc:sldMk cId="2399261447" sldId="417"/>
            <ac:picMk id="7" creationId="{E607503A-9FC0-4690-8504-BBB0A2754E81}"/>
          </ac:picMkLst>
        </pc:picChg>
        <pc:picChg chg="add mod">
          <ac:chgData name="Chad Agnew" userId="84eda56f-dde0-4d81-b773-3536520ae51e" providerId="ADAL" clId="{6A407BCF-B43F-47B2-B1E2-60540B420DA8}" dt="2022-02-16T11:01:34.894" v="253" actId="14100"/>
          <ac:picMkLst>
            <pc:docMk/>
            <pc:sldMk cId="2399261447" sldId="417"/>
            <ac:picMk id="8" creationId="{5FB8FD9A-CF45-45B9-9A11-19F3E22E8623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0:44.117" v="241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6A407BCF-B43F-47B2-B1E2-60540B420DA8}" dt="2022-02-16T11:00:06.108" v="232"/>
          <ac:spMkLst>
            <pc:docMk/>
            <pc:sldMk cId="4261105436" sldId="418"/>
            <ac:spMk id="3" creationId="{56D59B3E-C62A-4508-BA20-46F45EB01C48}"/>
          </ac:spMkLst>
        </pc:spChg>
        <pc:picChg chg="del">
          <ac:chgData name="Chad Agnew" userId="84eda56f-dde0-4d81-b773-3536520ae51e" providerId="ADAL" clId="{6A407BCF-B43F-47B2-B1E2-60540B420DA8}" dt="2022-02-16T10:59:54.492" v="230" actId="478"/>
          <ac:picMkLst>
            <pc:docMk/>
            <pc:sldMk cId="4261105436" sldId="418"/>
            <ac:picMk id="5" creationId="{B2DB85E2-9A9D-4A44-BDC5-2CE8FDD2482B}"/>
          </ac:picMkLst>
        </pc:picChg>
        <pc:picChg chg="del">
          <ac:chgData name="Chad Agnew" userId="84eda56f-dde0-4d81-b773-3536520ae51e" providerId="ADAL" clId="{6A407BCF-B43F-47B2-B1E2-60540B420DA8}" dt="2022-02-16T10:59:56.251" v="231" actId="478"/>
          <ac:picMkLst>
            <pc:docMk/>
            <pc:sldMk cId="4261105436" sldId="418"/>
            <ac:picMk id="6" creationId="{D5F8B6B3-D719-4A92-ADBA-DD89294A8753}"/>
          </ac:picMkLst>
        </pc:picChg>
        <pc:picChg chg="add mod">
          <ac:chgData name="Chad Agnew" userId="84eda56f-dde0-4d81-b773-3536520ae51e" providerId="ADAL" clId="{6A407BCF-B43F-47B2-B1E2-60540B420DA8}" dt="2022-02-16T11:00:17.713" v="235" actId="1076"/>
          <ac:picMkLst>
            <pc:docMk/>
            <pc:sldMk cId="4261105436" sldId="418"/>
            <ac:picMk id="7" creationId="{1B573989-7B66-42BD-9755-D765E042FA00}"/>
          </ac:picMkLst>
        </pc:picChg>
        <pc:picChg chg="add mod">
          <ac:chgData name="Chad Agnew" userId="84eda56f-dde0-4d81-b773-3536520ae51e" providerId="ADAL" clId="{6A407BCF-B43F-47B2-B1E2-60540B420DA8}" dt="2022-02-16T11:00:44.117" v="241" actId="14100"/>
          <ac:picMkLst>
            <pc:docMk/>
            <pc:sldMk cId="4261105436" sldId="418"/>
            <ac:picMk id="8" creationId="{AC1AD91D-5776-4321-B00C-26B2CD3A937C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9:29.972" v="229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6A407BCF-B43F-47B2-B1E2-60540B420DA8}" dt="2022-02-16T10:58:56.510" v="220"/>
          <ac:spMkLst>
            <pc:docMk/>
            <pc:sldMk cId="35163416" sldId="419"/>
            <ac:spMk id="3" creationId="{073ADC0F-3670-4D08-B783-5AAB5CAE8AD0}"/>
          </ac:spMkLst>
        </pc:spChg>
        <pc:picChg chg="del">
          <ac:chgData name="Chad Agnew" userId="84eda56f-dde0-4d81-b773-3536520ae51e" providerId="ADAL" clId="{6A407BCF-B43F-47B2-B1E2-60540B420DA8}" dt="2022-02-16T10:58:45.050" v="218" actId="478"/>
          <ac:picMkLst>
            <pc:docMk/>
            <pc:sldMk cId="35163416" sldId="419"/>
            <ac:picMk id="5" creationId="{BC101A6B-73F1-4822-8AD7-0152752FD938}"/>
          </ac:picMkLst>
        </pc:picChg>
        <pc:picChg chg="del">
          <ac:chgData name="Chad Agnew" userId="84eda56f-dde0-4d81-b773-3536520ae51e" providerId="ADAL" clId="{6A407BCF-B43F-47B2-B1E2-60540B420DA8}" dt="2022-02-16T10:58:46.139" v="219" actId="478"/>
          <ac:picMkLst>
            <pc:docMk/>
            <pc:sldMk cId="35163416" sldId="419"/>
            <ac:picMk id="6" creationId="{528516CC-0C89-44D2-B93E-2C529200E6F8}"/>
          </ac:picMkLst>
        </pc:picChg>
        <pc:picChg chg="add mod">
          <ac:chgData name="Chad Agnew" userId="84eda56f-dde0-4d81-b773-3536520ae51e" providerId="ADAL" clId="{6A407BCF-B43F-47B2-B1E2-60540B420DA8}" dt="2022-02-16T10:59:08.254" v="224" actId="14100"/>
          <ac:picMkLst>
            <pc:docMk/>
            <pc:sldMk cId="35163416" sldId="419"/>
            <ac:picMk id="7" creationId="{A4375BE4-C79C-47F2-ACE4-17EF7793CE05}"/>
          </ac:picMkLst>
        </pc:picChg>
        <pc:picChg chg="add mod">
          <ac:chgData name="Chad Agnew" userId="84eda56f-dde0-4d81-b773-3536520ae51e" providerId="ADAL" clId="{6A407BCF-B43F-47B2-B1E2-60540B420DA8}" dt="2022-02-16T10:59:29.972" v="229" actId="14100"/>
          <ac:picMkLst>
            <pc:docMk/>
            <pc:sldMk cId="35163416" sldId="419"/>
            <ac:picMk id="8" creationId="{E1E47074-4E33-4D23-AB21-6EAD652322A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8:39.502" v="217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6A407BCF-B43F-47B2-B1E2-60540B420DA8}" dt="2022-02-16T10:58:07.586" v="210"/>
          <ac:spMkLst>
            <pc:docMk/>
            <pc:sldMk cId="2863701985" sldId="420"/>
            <ac:spMk id="3" creationId="{677DAE4C-F194-46EA-9B06-38E0DAE80B1D}"/>
          </ac:spMkLst>
        </pc:spChg>
        <pc:picChg chg="del">
          <ac:chgData name="Chad Agnew" userId="84eda56f-dde0-4d81-b773-3536520ae51e" providerId="ADAL" clId="{6A407BCF-B43F-47B2-B1E2-60540B420DA8}" dt="2022-02-16T10:58:03.619" v="208" actId="478"/>
          <ac:picMkLst>
            <pc:docMk/>
            <pc:sldMk cId="2863701985" sldId="420"/>
            <ac:picMk id="5" creationId="{6D8A40D2-B205-4D10-9188-673D04DC92A5}"/>
          </ac:picMkLst>
        </pc:picChg>
        <pc:picChg chg="del">
          <ac:chgData name="Chad Agnew" userId="84eda56f-dde0-4d81-b773-3536520ae51e" providerId="ADAL" clId="{6A407BCF-B43F-47B2-B1E2-60540B420DA8}" dt="2022-02-16T10:58:04.769" v="209" actId="478"/>
          <ac:picMkLst>
            <pc:docMk/>
            <pc:sldMk cId="2863701985" sldId="420"/>
            <ac:picMk id="6" creationId="{1EC8FF13-2F0D-4DBB-9FDD-39252A6076FA}"/>
          </ac:picMkLst>
        </pc:picChg>
        <pc:picChg chg="add mod">
          <ac:chgData name="Chad Agnew" userId="84eda56f-dde0-4d81-b773-3536520ae51e" providerId="ADAL" clId="{6A407BCF-B43F-47B2-B1E2-60540B420DA8}" dt="2022-02-16T10:58:15.264" v="212" actId="14100"/>
          <ac:picMkLst>
            <pc:docMk/>
            <pc:sldMk cId="2863701985" sldId="420"/>
            <ac:picMk id="7" creationId="{BA828FBC-2FBC-42E5-B8B4-4652009DCC1C}"/>
          </ac:picMkLst>
        </pc:picChg>
        <pc:picChg chg="add mod">
          <ac:chgData name="Chad Agnew" userId="84eda56f-dde0-4d81-b773-3536520ae51e" providerId="ADAL" clId="{6A407BCF-B43F-47B2-B1E2-60540B420DA8}" dt="2022-02-16T10:58:39.502" v="217" actId="14100"/>
          <ac:picMkLst>
            <pc:docMk/>
            <pc:sldMk cId="2863701985" sldId="420"/>
            <ac:picMk id="8" creationId="{53161C93-B598-4650-A86D-F7135C5E885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7:49.655" v="207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6A407BCF-B43F-47B2-B1E2-60540B420DA8}" dt="2022-02-16T10:57:25.633" v="200"/>
          <ac:spMkLst>
            <pc:docMk/>
            <pc:sldMk cId="1172781498" sldId="421"/>
            <ac:spMk id="3" creationId="{D5C4FB58-B5B5-4E65-B159-85289D5AEDC2}"/>
          </ac:spMkLst>
        </pc:spChg>
        <pc:picChg chg="del">
          <ac:chgData name="Chad Agnew" userId="84eda56f-dde0-4d81-b773-3536520ae51e" providerId="ADAL" clId="{6A407BCF-B43F-47B2-B1E2-60540B420DA8}" dt="2022-02-16T10:57:18.251" v="198" actId="478"/>
          <ac:picMkLst>
            <pc:docMk/>
            <pc:sldMk cId="1172781498" sldId="421"/>
            <ac:picMk id="5" creationId="{DD976DF9-07BD-44DC-8204-7E1FDA58A955}"/>
          </ac:picMkLst>
        </pc:picChg>
        <pc:picChg chg="del">
          <ac:chgData name="Chad Agnew" userId="84eda56f-dde0-4d81-b773-3536520ae51e" providerId="ADAL" clId="{6A407BCF-B43F-47B2-B1E2-60540B420DA8}" dt="2022-02-16T10:57:19.596" v="199" actId="478"/>
          <ac:picMkLst>
            <pc:docMk/>
            <pc:sldMk cId="1172781498" sldId="421"/>
            <ac:picMk id="6" creationId="{97B50E61-8856-48F6-8A97-0259B372EE45}"/>
          </ac:picMkLst>
        </pc:picChg>
        <pc:picChg chg="add mod">
          <ac:chgData name="Chad Agnew" userId="84eda56f-dde0-4d81-b773-3536520ae51e" providerId="ADAL" clId="{6A407BCF-B43F-47B2-B1E2-60540B420DA8}" dt="2022-02-16T10:57:36.520" v="204" actId="14100"/>
          <ac:picMkLst>
            <pc:docMk/>
            <pc:sldMk cId="1172781498" sldId="421"/>
            <ac:picMk id="7" creationId="{FB1D1D61-23A3-4FF4-B6FC-F54A2D489313}"/>
          </ac:picMkLst>
        </pc:picChg>
        <pc:picChg chg="add mod">
          <ac:chgData name="Chad Agnew" userId="84eda56f-dde0-4d81-b773-3536520ae51e" providerId="ADAL" clId="{6A407BCF-B43F-47B2-B1E2-60540B420DA8}" dt="2022-02-16T10:57:49.655" v="207" actId="14100"/>
          <ac:picMkLst>
            <pc:docMk/>
            <pc:sldMk cId="1172781498" sldId="421"/>
            <ac:picMk id="8" creationId="{758DFD6F-E0C0-4C28-A7F2-B73CED422694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43:00.355" v="197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6A407BCF-B43F-47B2-B1E2-60540B420DA8}" dt="2022-02-16T10:42:21.414" v="188"/>
          <ac:spMkLst>
            <pc:docMk/>
            <pc:sldMk cId="3539319815" sldId="422"/>
            <ac:spMk id="3" creationId="{360157E2-D2EB-4AAA-B99F-B434075ACA32}"/>
          </ac:spMkLst>
        </pc:spChg>
        <pc:picChg chg="del">
          <ac:chgData name="Chad Agnew" userId="84eda56f-dde0-4d81-b773-3536520ae51e" providerId="ADAL" clId="{6A407BCF-B43F-47B2-B1E2-60540B420DA8}" dt="2022-02-16T10:42:11.558" v="186" actId="478"/>
          <ac:picMkLst>
            <pc:docMk/>
            <pc:sldMk cId="3539319815" sldId="422"/>
            <ac:picMk id="4" creationId="{5E9500E1-5239-4CB0-ADF6-6FCFFD88A126}"/>
          </ac:picMkLst>
        </pc:picChg>
        <pc:picChg chg="del">
          <ac:chgData name="Chad Agnew" userId="84eda56f-dde0-4d81-b773-3536520ae51e" providerId="ADAL" clId="{6A407BCF-B43F-47B2-B1E2-60540B420DA8}" dt="2022-02-16T10:42:13.666" v="187" actId="478"/>
          <ac:picMkLst>
            <pc:docMk/>
            <pc:sldMk cId="3539319815" sldId="422"/>
            <ac:picMk id="6" creationId="{7CE8AE09-E58E-4186-9D2D-C918EE7DCA66}"/>
          </ac:picMkLst>
        </pc:picChg>
        <pc:picChg chg="add mod">
          <ac:chgData name="Chad Agnew" userId="84eda56f-dde0-4d81-b773-3536520ae51e" providerId="ADAL" clId="{6A407BCF-B43F-47B2-B1E2-60540B420DA8}" dt="2022-02-16T10:42:34.693" v="192" actId="14100"/>
          <ac:picMkLst>
            <pc:docMk/>
            <pc:sldMk cId="3539319815" sldId="422"/>
            <ac:picMk id="7" creationId="{7DC6FD0D-0297-43AB-8663-0020C7312E70}"/>
          </ac:picMkLst>
        </pc:picChg>
        <pc:picChg chg="add mod">
          <ac:chgData name="Chad Agnew" userId="84eda56f-dde0-4d81-b773-3536520ae51e" providerId="ADAL" clId="{6A407BCF-B43F-47B2-B1E2-60540B420DA8}" dt="2022-02-16T10:43:00.355" v="197" actId="14100"/>
          <ac:picMkLst>
            <pc:docMk/>
            <pc:sldMk cId="3539319815" sldId="422"/>
            <ac:picMk id="8" creationId="{2140306F-E49B-4F94-B142-03AECEFD6568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9:30.027" v="185" actId="14100"/>
        <pc:sldMkLst>
          <pc:docMk/>
          <pc:sldMk cId="3007640979" sldId="423"/>
        </pc:sldMkLst>
        <pc:spChg chg="add del mod">
          <ac:chgData name="Chad Agnew" userId="84eda56f-dde0-4d81-b773-3536520ae51e" providerId="ADAL" clId="{6A407BCF-B43F-47B2-B1E2-60540B420DA8}" dt="2022-02-16T10:38:54.963" v="176"/>
          <ac:spMkLst>
            <pc:docMk/>
            <pc:sldMk cId="3007640979" sldId="423"/>
            <ac:spMk id="3" creationId="{8244182E-D829-4CC2-8A39-9E52E3D403CA}"/>
          </ac:spMkLst>
        </pc:spChg>
        <pc:picChg chg="del">
          <ac:chgData name="Chad Agnew" userId="84eda56f-dde0-4d81-b773-3536520ae51e" providerId="ADAL" clId="{6A407BCF-B43F-47B2-B1E2-60540B420DA8}" dt="2022-02-16T10:38:43.701" v="174" actId="478"/>
          <ac:picMkLst>
            <pc:docMk/>
            <pc:sldMk cId="3007640979" sldId="423"/>
            <ac:picMk id="5" creationId="{33B0111D-0E77-4C9F-AA92-BE086764DFE9}"/>
          </ac:picMkLst>
        </pc:picChg>
        <pc:picChg chg="del">
          <ac:chgData name="Chad Agnew" userId="84eda56f-dde0-4d81-b773-3536520ae51e" providerId="ADAL" clId="{6A407BCF-B43F-47B2-B1E2-60540B420DA8}" dt="2022-02-16T10:38:45.174" v="175" actId="478"/>
          <ac:picMkLst>
            <pc:docMk/>
            <pc:sldMk cId="3007640979" sldId="423"/>
            <ac:picMk id="6" creationId="{5E8B638D-E574-42F4-B881-DB9A54D3DA47}"/>
          </ac:picMkLst>
        </pc:picChg>
        <pc:picChg chg="add mod">
          <ac:chgData name="Chad Agnew" userId="84eda56f-dde0-4d81-b773-3536520ae51e" providerId="ADAL" clId="{6A407BCF-B43F-47B2-B1E2-60540B420DA8}" dt="2022-02-16T10:39:05.745" v="179" actId="14100"/>
          <ac:picMkLst>
            <pc:docMk/>
            <pc:sldMk cId="3007640979" sldId="423"/>
            <ac:picMk id="7" creationId="{A1AB013D-B1E1-41B8-8704-337F6DD28371}"/>
          </ac:picMkLst>
        </pc:picChg>
        <pc:picChg chg="add mod">
          <ac:chgData name="Chad Agnew" userId="84eda56f-dde0-4d81-b773-3536520ae51e" providerId="ADAL" clId="{6A407BCF-B43F-47B2-B1E2-60540B420DA8}" dt="2022-02-16T10:39:30.027" v="185" actId="14100"/>
          <ac:picMkLst>
            <pc:docMk/>
            <pc:sldMk cId="3007640979" sldId="423"/>
            <ac:picMk id="8" creationId="{A537A113-929E-4C69-9AFF-B13B9EE70B67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3:29.186" v="273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6A407BCF-B43F-47B2-B1E2-60540B420DA8}" dt="2022-02-16T11:03:03.753" v="266"/>
          <ac:spMkLst>
            <pc:docMk/>
            <pc:sldMk cId="2360332541" sldId="424"/>
            <ac:spMk id="3" creationId="{44CE431E-74EA-4806-9918-B81017407919}"/>
          </ac:spMkLst>
        </pc:spChg>
        <pc:picChg chg="del">
          <ac:chgData name="Chad Agnew" userId="84eda56f-dde0-4d81-b773-3536520ae51e" providerId="ADAL" clId="{6A407BCF-B43F-47B2-B1E2-60540B420DA8}" dt="2022-02-16T11:02:52.761" v="264" actId="478"/>
          <ac:picMkLst>
            <pc:docMk/>
            <pc:sldMk cId="2360332541" sldId="424"/>
            <ac:picMk id="5" creationId="{BA8CC646-0830-46DA-93F3-76252B8E60A4}"/>
          </ac:picMkLst>
        </pc:picChg>
        <pc:picChg chg="del">
          <ac:chgData name="Chad Agnew" userId="84eda56f-dde0-4d81-b773-3536520ae51e" providerId="ADAL" clId="{6A407BCF-B43F-47B2-B1E2-60540B420DA8}" dt="2022-02-16T11:02:54.702" v="265" actId="478"/>
          <ac:picMkLst>
            <pc:docMk/>
            <pc:sldMk cId="2360332541" sldId="424"/>
            <ac:picMk id="6" creationId="{E6411D4D-5D80-41FA-88DB-385FA2F0AD7E}"/>
          </ac:picMkLst>
        </pc:picChg>
        <pc:picChg chg="add mod">
          <ac:chgData name="Chad Agnew" userId="84eda56f-dde0-4d81-b773-3536520ae51e" providerId="ADAL" clId="{6A407BCF-B43F-47B2-B1E2-60540B420DA8}" dt="2022-02-16T11:03:10.990" v="268" actId="14100"/>
          <ac:picMkLst>
            <pc:docMk/>
            <pc:sldMk cId="2360332541" sldId="424"/>
            <ac:picMk id="7" creationId="{C36EF880-D802-418F-A500-EAB59FE74265}"/>
          </ac:picMkLst>
        </pc:picChg>
        <pc:picChg chg="add mod">
          <ac:chgData name="Chad Agnew" userId="84eda56f-dde0-4d81-b773-3536520ae51e" providerId="ADAL" clId="{6A407BCF-B43F-47B2-B1E2-60540B420DA8}" dt="2022-02-16T11:03:29.186" v="273" actId="14100"/>
          <ac:picMkLst>
            <pc:docMk/>
            <pc:sldMk cId="2360332541" sldId="424"/>
            <ac:picMk id="8" creationId="{93B6576E-9F6C-4406-9E01-272BB971B9EC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22:15.659" v="318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6A407BCF-B43F-47B2-B1E2-60540B420DA8}" dt="2022-02-16T11:11:46.975" v="287"/>
          <ac:spMkLst>
            <pc:docMk/>
            <pc:sldMk cId="1735223244" sldId="425"/>
            <ac:spMk id="4" creationId="{65330EFF-250C-4CD2-B179-53F8A82BB476}"/>
          </ac:spMkLst>
        </pc:spChg>
        <pc:spChg chg="add del mod">
          <ac:chgData name="Chad Agnew" userId="84eda56f-dde0-4d81-b773-3536520ae51e" providerId="ADAL" clId="{6A407BCF-B43F-47B2-B1E2-60540B420DA8}" dt="2022-02-16T11:21:42.531" v="310"/>
          <ac:spMkLst>
            <pc:docMk/>
            <pc:sldMk cId="1735223244" sldId="425"/>
            <ac:spMk id="10" creationId="{12282FCB-ABAC-4762-9321-648D5A8C861C}"/>
          </ac:spMkLst>
        </pc:spChg>
        <pc:picChg chg="del">
          <ac:chgData name="Chad Agnew" userId="84eda56f-dde0-4d81-b773-3536520ae51e" providerId="ADAL" clId="{6A407BCF-B43F-47B2-B1E2-60540B420DA8}" dt="2022-02-16T11:11:42.057" v="285" actId="478"/>
          <ac:picMkLst>
            <pc:docMk/>
            <pc:sldMk cId="1735223244" sldId="425"/>
            <ac:picMk id="5" creationId="{A8BFC7FD-F867-4CC6-BB07-FAA1B7D0F21B}"/>
          </ac:picMkLst>
        </pc:picChg>
        <pc:picChg chg="del">
          <ac:chgData name="Chad Agnew" userId="84eda56f-dde0-4d81-b773-3536520ae51e" providerId="ADAL" clId="{6A407BCF-B43F-47B2-B1E2-60540B420DA8}" dt="2022-02-16T11:11:43.725" v="286" actId="478"/>
          <ac:picMkLst>
            <pc:docMk/>
            <pc:sldMk cId="1735223244" sldId="425"/>
            <ac:picMk id="6" creationId="{2534974A-7665-4FCE-AA45-CF12508D716F}"/>
          </ac:picMkLst>
        </pc:picChg>
        <pc:picChg chg="add del mod">
          <ac:chgData name="Chad Agnew" userId="84eda56f-dde0-4d81-b773-3536520ae51e" providerId="ADAL" clId="{6A407BCF-B43F-47B2-B1E2-60540B420DA8}" dt="2022-02-16T11:20:05.555" v="308" actId="478"/>
          <ac:picMkLst>
            <pc:docMk/>
            <pc:sldMk cId="1735223244" sldId="425"/>
            <ac:picMk id="7" creationId="{059A2F8E-6A1C-4BD7-B549-0C957418D6BD}"/>
          </ac:picMkLst>
        </pc:picChg>
        <pc:picChg chg="add del mod">
          <ac:chgData name="Chad Agnew" userId="84eda56f-dde0-4d81-b773-3536520ae51e" providerId="ADAL" clId="{6A407BCF-B43F-47B2-B1E2-60540B420DA8}" dt="2022-02-16T11:20:06.530" v="309" actId="478"/>
          <ac:picMkLst>
            <pc:docMk/>
            <pc:sldMk cId="1735223244" sldId="425"/>
            <ac:picMk id="8" creationId="{118B3883-5466-4DAA-B520-F7FDD2595F44}"/>
          </ac:picMkLst>
        </pc:picChg>
        <pc:picChg chg="add mod">
          <ac:chgData name="Chad Agnew" userId="84eda56f-dde0-4d81-b773-3536520ae51e" providerId="ADAL" clId="{6A407BCF-B43F-47B2-B1E2-60540B420DA8}" dt="2022-02-16T11:21:54.254" v="313" actId="14100"/>
          <ac:picMkLst>
            <pc:docMk/>
            <pc:sldMk cId="1735223244" sldId="425"/>
            <ac:picMk id="11" creationId="{C31DABD5-226E-4113-ADAC-A9EF79F7A0C0}"/>
          </ac:picMkLst>
        </pc:picChg>
        <pc:picChg chg="add mod">
          <ac:chgData name="Chad Agnew" userId="84eda56f-dde0-4d81-b773-3536520ae51e" providerId="ADAL" clId="{6A407BCF-B43F-47B2-B1E2-60540B420DA8}" dt="2022-02-16T11:22:15.659" v="318" actId="14100"/>
          <ac:picMkLst>
            <pc:docMk/>
            <pc:sldMk cId="1735223244" sldId="425"/>
            <ac:picMk id="12" creationId="{E94582AA-9A4A-4429-B254-59E78EF0C1F3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36:38.814" v="51" actId="20577"/>
        <pc:sldMkLst>
          <pc:docMk/>
          <pc:sldMk cId="1991178078" sldId="427"/>
        </pc:sldMkLst>
        <pc:spChg chg="mod">
          <ac:chgData name="Chad Agnew" userId="84eda56f-dde0-4d81-b773-3536520ae51e" providerId="ADAL" clId="{6A407BCF-B43F-47B2-B1E2-60540B420DA8}" dt="2022-02-10T10:36:38.814" v="51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6A407BCF-B43F-47B2-B1E2-60540B420DA8}" dt="2022-02-10T10:36:11.230" v="41"/>
          <ac:spMkLst>
            <pc:docMk/>
            <pc:sldMk cId="1991178078" sldId="427"/>
            <ac:spMk id="4" creationId="{25568D97-B50E-413A-BBA9-793534F6C7A7}"/>
          </ac:spMkLst>
        </pc:spChg>
        <pc:picChg chg="add mod">
          <ac:chgData name="Chad Agnew" userId="84eda56f-dde0-4d81-b773-3536520ae51e" providerId="ADAL" clId="{6A407BCF-B43F-47B2-B1E2-60540B420DA8}" dt="2022-02-10T10:36:27.302" v="45" actId="14100"/>
          <ac:picMkLst>
            <pc:docMk/>
            <pc:sldMk cId="1991178078" sldId="427"/>
            <ac:picMk id="5" creationId="{80BF5052-3AD0-483B-BD92-742777BE8EDF}"/>
          </ac:picMkLst>
        </pc:picChg>
        <pc:picChg chg="del">
          <ac:chgData name="Chad Agnew" userId="84eda56f-dde0-4d81-b773-3536520ae51e" providerId="ADAL" clId="{6A407BCF-B43F-47B2-B1E2-60540B420DA8}" dt="2022-02-10T10:36:07.751" v="40" actId="478"/>
          <ac:picMkLst>
            <pc:docMk/>
            <pc:sldMk cId="1991178078" sldId="427"/>
            <ac:picMk id="6" creationId="{FA2BC423-48A2-4FC1-9EA8-7B39720C5E90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52:41.812" v="141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6A407BCF-B43F-47B2-B1E2-60540B420DA8}" dt="2022-02-10T10:52:26.382" v="138"/>
          <ac:spMkLst>
            <pc:docMk/>
            <pc:sldMk cId="494256753" sldId="428"/>
            <ac:spMk id="3" creationId="{4F69A20F-9E8D-4BC6-AA0B-5ACC599B29FF}"/>
          </ac:spMkLst>
        </pc:spChg>
        <pc:graphicFrameChg chg="del mod">
          <ac:chgData name="Chad Agnew" userId="84eda56f-dde0-4d81-b773-3536520ae51e" providerId="ADAL" clId="{6A407BCF-B43F-47B2-B1E2-60540B420DA8}" dt="2022-02-10T10:52:23.302" v="137" actId="478"/>
          <ac:graphicFrameMkLst>
            <pc:docMk/>
            <pc:sldMk cId="494256753" sldId="428"/>
            <ac:graphicFrameMk id="7" creationId="{00000000-0008-0000-0D00-000004000000}"/>
          </ac:graphicFrameMkLst>
        </pc:graphicFrameChg>
        <pc:picChg chg="add mod">
          <ac:chgData name="Chad Agnew" userId="84eda56f-dde0-4d81-b773-3536520ae51e" providerId="ADAL" clId="{6A407BCF-B43F-47B2-B1E2-60540B420DA8}" dt="2022-02-10T10:52:41.812" v="141" actId="14100"/>
          <ac:picMkLst>
            <pc:docMk/>
            <pc:sldMk cId="494256753" sldId="428"/>
            <ac:picMk id="4" creationId="{B67E80BE-1E55-4F02-BB61-369113C85F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D1E3-573F-4F99-8A99-EAC468B9B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57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808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4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09559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2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data</a:t>
            </a:r>
          </a:p>
        </p:txBody>
      </p:sp>
    </p:spTree>
    <p:extLst>
      <p:ext uri="{BB962C8B-B14F-4D97-AF65-F5344CB8AC3E}">
        <p14:creationId xmlns:p14="http://schemas.microsoft.com/office/powerpoint/2010/main" val="1606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17325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23330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17 h 1906"/>
                <a:gd name="T4" fmla="*/ 5959 w 5740"/>
                <a:gd name="T5" fmla="*/ 817 h 1906"/>
                <a:gd name="T6" fmla="*/ 59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09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C4DF-F040-43CA-8300-5B84A8E69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95626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17833D-E399-4038-B81B-CC1405B2C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5901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269336-F84B-4CA5-BA75-5450A4AFB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1081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9E1591-DB3E-4B6C-B90A-DBE2C9D32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6323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60ECF0-6B95-4F3D-B0A8-3ADF3F3D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90826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31DFA8-9FFD-413C-B108-ADCB11BD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301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E2CFF5-48C4-4F2B-B77E-088572C9F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28570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43B12F-6A13-4861-98E3-DACB7E60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4060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A0C47E-7417-4664-8C1A-103E6495C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7248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C3595E-01FC-484C-9105-5649EBCAE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67782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897569-E116-46C4-A73B-9D576EDE3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3138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324663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0E56-41EA-41BF-A183-3739472DF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747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82C9-8C43-4CB2-B6AB-92564C192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8744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EE2B-9B9E-4295-9CDD-8EC104B8F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8011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514"/>
                </a:solidFill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09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6B35BE-152C-43E9-B2FC-B233BC917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8289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2C532A-0EA0-4451-8991-DDE6FD87F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53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926A96-1BB5-49CF-9D6A-B4B4EF9E1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8240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9FAE98-FA90-4139-A133-34153A24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1887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0000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E66463-781E-453F-B42D-A52DCA1BA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1" r:id="rId2"/>
    <p:sldLayoutId id="2147484172" r:id="rId3"/>
    <p:sldLayoutId id="2147484173" r:id="rId4"/>
    <p:sldLayoutId id="2147484174" r:id="rId5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0000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1B0BBB-5CBC-4DF6-9E5E-2E2BC9B03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99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99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99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9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</p:grpSp>
        <p:sp>
          <p:nvSpPr>
            <p:cNvPr id="2099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514"/>
                </a:solidFill>
                <a:cs typeface="+mn-cs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Fort Cherry School District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2022-2023Audit</a:t>
            </a:r>
          </a:p>
        </p:txBody>
      </p:sp>
      <p:pic>
        <p:nvPicPr>
          <p:cNvPr id="18436" name="Picture 5" descr="home-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Image result for fort cherry school district">
            <a:extLst>
              <a:ext uri="{FF2B5EF4-FFF2-40B4-BE49-F238E27FC236}">
                <a16:creationId xmlns:a16="http://schemas.microsoft.com/office/drawing/2014/main" id="{6138705E-66F3-484B-B6C5-6FB9178C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267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59C0EC-E1E8-4CD2-81EF-F572AFEEC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121863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5635D-5CD2-EFA4-6C1E-40A3D4A7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5499"/>
            <a:ext cx="9220198" cy="3499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02F54-82B7-0D2B-D67A-76B9FB4CB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3429001"/>
            <a:ext cx="9220198" cy="3429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2AA6C-EDBD-42CF-A84B-13AC9E96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3E5D1B-527A-0B70-23AA-7C336A454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9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6753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213A65A1-4162-41CA-8C70-EBDA06D8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24384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</a:p>
        </p:txBody>
      </p:sp>
      <p:pic>
        <p:nvPicPr>
          <p:cNvPr id="19458" name="Picture 2" descr="Image result for fort cherry school district">
            <a:extLst>
              <a:ext uri="{FF2B5EF4-FFF2-40B4-BE49-F238E27FC236}">
                <a16:creationId xmlns:a16="http://schemas.microsoft.com/office/drawing/2014/main" id="{0D67F730-A781-453E-92E4-7C1767DC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51" y="5711119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45209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2C2B-4C70-45B3-AA0B-503B5A00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 - Totals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F9CFCB-A54E-023A-836D-F41CD87B2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19200"/>
            <a:ext cx="7696200" cy="4343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1C391-C791-951F-D48A-52336352E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70" y="5562598"/>
            <a:ext cx="412242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3244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AEF8-EEB4-402B-B17C-776D77C2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Real Estate Revenue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28B8B0-F5BB-1267-C8C2-08B79C78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6858000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61E41-A68F-6AB7-457E-D4A4AAFF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181600"/>
            <a:ext cx="56235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3597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3D6123-BE96-442B-ADDF-A1E27F76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Other Local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0A2AEE-C0FB-0D16-E896-65A3C02B2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1" y="1828800"/>
            <a:ext cx="6248400" cy="2930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5EEC5-4AD3-BF28-3D53-9A13B813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4759370"/>
            <a:ext cx="5623560" cy="18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72674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EE8E4E-6390-4B11-9234-D1EBF618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State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94B31-8EAB-A1E7-BA50-5B92ABF20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600200"/>
            <a:ext cx="6477000" cy="3947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9CB77-E63E-A710-ACB3-4FE7D0D6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547668"/>
            <a:ext cx="5623560" cy="11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0979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048CB5-7F7B-4E30-A551-BE974AF6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Federal Revenue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920D60-3972-73E3-E6C6-583C3C08D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600200"/>
            <a:ext cx="6858000" cy="3859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FBE9F7-6BBD-8AA0-33E8-210033EED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459276"/>
            <a:ext cx="5623560" cy="12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9815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B4DDCC-1F71-4A81-A248-B0B124B5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Salaries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84E3DE-E10E-705A-DB43-4A9BF4C9E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76401"/>
            <a:ext cx="6705599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27FD8-BFA2-D1C8-6277-B05F5B7A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638800"/>
            <a:ext cx="5623560" cy="10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1498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C1D68-A224-4DDD-8A62-05AFACAC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Benefits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B6F81D-507F-53F3-781A-6624076BD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607865" cy="3581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D70F7-38DD-A417-3C18-B0486B9F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333998"/>
            <a:ext cx="562356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198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Auditor’s Report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398232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effectLst/>
                <a:latin typeface="High Tower Text" pitchFamily="18" charset="0"/>
              </a:rPr>
              <a:t>Expresses that the Financial Statements fairly represent the financial position of the School District as, and for the year ended, June 30, 2023.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/>
              <a:latin typeface="High Tower Text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effectLst/>
                <a:latin typeface="High Tower Text" pitchFamily="18" charset="0"/>
              </a:rPr>
              <a:t>It is a clean opinion.  We were able to obtain reasonable justification that the numbers are fairly presented (materially stated).</a:t>
            </a:r>
          </a:p>
        </p:txBody>
      </p:sp>
      <p:pic>
        <p:nvPicPr>
          <p:cNvPr id="14338" name="Picture 2" descr="Image result for fort cherry school district">
            <a:extLst>
              <a:ext uri="{FF2B5EF4-FFF2-40B4-BE49-F238E27FC236}">
                <a16:creationId xmlns:a16="http://schemas.microsoft.com/office/drawing/2014/main" id="{11E4715A-03BD-4F05-AE21-EB802DF9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2" y="5600714"/>
            <a:ext cx="1614488" cy="12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45694-50C2-42F7-93AF-255C602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Professional/Technical Services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F3206B-BD0F-5734-AC72-D0F84A86F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600201"/>
            <a:ext cx="7010400" cy="3582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80DBF2-DF63-B38D-D3FE-5C289D92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183080"/>
            <a:ext cx="5623560" cy="10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16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6D3D08-2112-4043-A7B3-D0DDFF22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Property Services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07C4D6-3A5E-4552-E8A4-FD683419A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752600"/>
            <a:ext cx="6477000" cy="3436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1DEF6-2929-0EC5-670E-24619CE0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224686"/>
            <a:ext cx="5623560" cy="12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5436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625BD1-E5C8-4F64-9721-D9D0DE10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Tuition and Other Services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CB76FF-B5C5-FC58-4A59-82A4B950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752600"/>
            <a:ext cx="7086600" cy="3436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8C4FF-B6CE-BC06-6467-642D03351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189176"/>
            <a:ext cx="5623560" cy="10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1447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928DD8-DA81-4B6B-9720-93F293F0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Supplies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15AEEA-A0E9-FCD2-758E-3B2624DEB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752601"/>
            <a:ext cx="6553200" cy="343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B3B67-0C9B-5875-A202-181314874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186129"/>
            <a:ext cx="5623560" cy="12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113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CF5370-DFD7-4209-99AA-F6679A29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Equipment/Facilities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63C894-562C-FC64-600B-C67BE970D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752600"/>
            <a:ext cx="6858000" cy="3436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F9BE6-12A3-9C34-A3E8-7720A3C6C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189176"/>
            <a:ext cx="5623560" cy="10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32541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5824AF-A62D-4E73-8088-B290619A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Debt Service/Transfers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6A899-DC05-3759-B81B-844A7AC0E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607865" cy="3436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BB562-DEF4-DE83-F8F5-B11D9BEE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224686"/>
            <a:ext cx="5623560" cy="10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4280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685800" y="1143000"/>
            <a:ext cx="7772400" cy="28956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chemeClr val="bg1"/>
                </a:solidFill>
                <a:latin typeface="High Tower Text" panose="02040502050506030303" pitchFamily="18" charset="0"/>
              </a:rPr>
              <a:t>Suggestions for Improvements</a:t>
            </a:r>
          </a:p>
        </p:txBody>
      </p:sp>
      <p:pic>
        <p:nvPicPr>
          <p:cNvPr id="20482" name="Picture 2" descr="Image result for fort cherry school district">
            <a:extLst>
              <a:ext uri="{FF2B5EF4-FFF2-40B4-BE49-F238E27FC236}">
                <a16:creationId xmlns:a16="http://schemas.microsoft.com/office/drawing/2014/main" id="{E79AFBCB-ABE6-4B49-B453-F19EBBCF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5876998"/>
            <a:ext cx="1309688" cy="9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Items to Note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00399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   Material Weakness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1) Segregation of Duties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</p:txBody>
      </p:sp>
      <p:pic>
        <p:nvPicPr>
          <p:cNvPr id="21506" name="Picture 2" descr="Image result for fort cherry school district">
            <a:extLst>
              <a:ext uri="{FF2B5EF4-FFF2-40B4-BE49-F238E27FC236}">
                <a16:creationId xmlns:a16="http://schemas.microsoft.com/office/drawing/2014/main" id="{38B5D1BC-A0CC-46E6-AB16-09035090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911497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425"/>
            <a:ext cx="2590800" cy="4451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9E4475-6566-E6DA-061A-42EC11603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0"/>
            <a:ext cx="5867400" cy="6835422"/>
          </a:xfrm>
          <a:prstGeom prst="rect">
            <a:avLst/>
          </a:prstGeom>
        </p:spPr>
      </p:pic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04800"/>
            <a:ext cx="2667000" cy="5821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400" b="1" i="1" dirty="0">
              <a:solidFill>
                <a:srgbClr val="FF9900"/>
              </a:solidFill>
              <a:latin typeface="Century Schoolbook SW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We would like to personally thank the entire staff for their help and cooperation in performing this year’s audit.  We appreciate the relationship we have developed with the District.</a:t>
            </a:r>
            <a:r>
              <a:rPr lang="en-US" sz="2800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</a:p>
        </p:txBody>
      </p:sp>
      <p:pic>
        <p:nvPicPr>
          <p:cNvPr id="22530" name="Picture 2" descr="Image result for fort cherry school district">
            <a:extLst>
              <a:ext uri="{FF2B5EF4-FFF2-40B4-BE49-F238E27FC236}">
                <a16:creationId xmlns:a16="http://schemas.microsoft.com/office/drawing/2014/main" id="{AABA8937-9BCD-43FA-9E66-3DEB4614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5297"/>
            <a:ext cx="133521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Management’s Discussion and Analysis (MD&amp;A)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High Tower Text" pitchFamily="18" charset="0"/>
              </a:rPr>
              <a:t>The intent of this discussion and analysis is to look at the District’s financial performance as a whole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High Tower Text" pitchFamily="18" charset="0"/>
              </a:rPr>
              <a:t>Specific comments regarding Fort Cherry School District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latin typeface="High Tower Text" pitchFamily="18" charset="0"/>
              </a:rPr>
              <a:t>Often carries more relevance to the average Financial Statement reader than the audit report does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latin typeface="High Tower Text" pitchFamily="18" charset="0"/>
              </a:rPr>
              <a:t>We do not give an opinion on the MD&amp;A,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latin typeface="High Tower Text" pitchFamily="18" charset="0"/>
              </a:rPr>
              <a:t>	it is simply management’s view point</a:t>
            </a:r>
          </a:p>
        </p:txBody>
      </p:sp>
      <p:pic>
        <p:nvPicPr>
          <p:cNvPr id="15362" name="Picture 2" descr="Image result for fort cherry school district">
            <a:extLst>
              <a:ext uri="{FF2B5EF4-FFF2-40B4-BE49-F238E27FC236}">
                <a16:creationId xmlns:a16="http://schemas.microsoft.com/office/drawing/2014/main" id="{45896BDD-4DC4-4DB8-8050-71AFFCD3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51" y="5781675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85800" y="1905000"/>
            <a:ext cx="7772400" cy="281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Historical Analysis of District Finances</a:t>
            </a:r>
          </a:p>
        </p:txBody>
      </p:sp>
      <p:pic>
        <p:nvPicPr>
          <p:cNvPr id="18434" name="Picture 2" descr="Image result for fort cherry school district">
            <a:extLst>
              <a:ext uri="{FF2B5EF4-FFF2-40B4-BE49-F238E27FC236}">
                <a16:creationId xmlns:a16="http://schemas.microsoft.com/office/drawing/2014/main" id="{680AE2BF-96D5-4A77-ADDD-CD620382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87" y="5699831"/>
            <a:ext cx="153868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F5AC3D-05FC-A355-C68D-98413ED7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-13115"/>
            <a:ext cx="9296397" cy="3593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F8A31-47D0-9042-21D7-44A22C69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88" y="3458852"/>
            <a:ext cx="9305824" cy="341014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30B21-E209-14FE-DA77-7378FF0F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C5403D-DDF0-41DC-5AFA-BBE3BEE4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70" y="0"/>
            <a:ext cx="9151070" cy="3581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CF505-54E7-B5AE-76CB-383F1B0A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83" y="3581401"/>
            <a:ext cx="9151070" cy="327659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4AD374-5FD9-46E3-B0CA-FC74116E7E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1789" y="1036638"/>
            <a:ext cx="800501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Bonds – the District has an outstanding principal balance of $9,985,000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38A45-7D89-4A6E-9339-5A01B1459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33E22-0590-A460-1B09-BF1CB6C0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32" y="2063377"/>
            <a:ext cx="7063468" cy="370977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833C7-4D28-E44F-238E-1C07F05C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99" y="3581400"/>
            <a:ext cx="9192656" cy="3276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FF831-9579-9643-BD1A-EC536C094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99" y="0"/>
            <a:ext cx="9192656" cy="36576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17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7677</TotalTime>
  <Words>291</Words>
  <Application>Microsoft Office PowerPoint</Application>
  <PresentationFormat>On-screen Show (4:3)</PresentationFormat>
  <Paragraphs>40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Schoolbook SWA</vt:lpstr>
      <vt:lpstr>Garamond</vt:lpstr>
      <vt:lpstr>High Tower Text</vt:lpstr>
      <vt:lpstr>Times New Roman</vt:lpstr>
      <vt:lpstr>Wingdings</vt:lpstr>
      <vt:lpstr>17_Stream</vt:lpstr>
      <vt:lpstr>1_Stream</vt:lpstr>
      <vt:lpstr>PowerPoint Presentation</vt:lpstr>
      <vt:lpstr>Independent Auditor’s Report</vt:lpstr>
      <vt:lpstr>Management’s Discussion and Analysis (MD&amp;A)</vt:lpstr>
      <vt:lpstr>Historical Analysis of District Finances</vt:lpstr>
      <vt:lpstr>PowerPoint Presentation</vt:lpstr>
      <vt:lpstr>PowerPoint Presentation</vt:lpstr>
      <vt:lpstr>PowerPoint Presentation</vt:lpstr>
      <vt:lpstr>Debt Analysis</vt:lpstr>
      <vt:lpstr>PowerPoint Presentation</vt:lpstr>
      <vt:lpstr>PowerPoint Presentation</vt:lpstr>
      <vt:lpstr>PowerPoint Presentation</vt:lpstr>
      <vt:lpstr>Budget vs Actual</vt:lpstr>
      <vt:lpstr>Budget vs Actual - Totals</vt:lpstr>
      <vt:lpstr>Budget vs Actual Real Estate Revenue</vt:lpstr>
      <vt:lpstr>Budget vs Actual Other Local Revenue</vt:lpstr>
      <vt:lpstr>Budget vs Actual State Revenue</vt:lpstr>
      <vt:lpstr>Budget vs Actual Federal Revenue</vt:lpstr>
      <vt:lpstr>Budget vs Actual Salaries</vt:lpstr>
      <vt:lpstr>Budget vs Actual Benefits</vt:lpstr>
      <vt:lpstr>Budget vs Actual Professional/Technical Services</vt:lpstr>
      <vt:lpstr>Budget vs Actual Property Services</vt:lpstr>
      <vt:lpstr>Budget vs Actual Tuition and Other Services</vt:lpstr>
      <vt:lpstr>Budget vs Actual Supplies</vt:lpstr>
      <vt:lpstr>Budget vs Actual Equipment/Facilities</vt:lpstr>
      <vt:lpstr>Budget vs Actual Debt Service/Transfers</vt:lpstr>
      <vt:lpstr>Suggestions for Improvements</vt:lpstr>
      <vt:lpstr>Items to Note</vt:lpstr>
      <vt:lpstr>PowerPoint Presentation</vt:lpstr>
    </vt:vector>
  </TitlesOfParts>
  <Company>Cottrill Arbutina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 Rihely</dc:creator>
  <cp:lastModifiedBy>Chad Agnew</cp:lastModifiedBy>
  <cp:revision>473</cp:revision>
  <cp:lastPrinted>2020-02-17T19:39:54Z</cp:lastPrinted>
  <dcterms:created xsi:type="dcterms:W3CDTF">2005-11-22T14:28:39Z</dcterms:created>
  <dcterms:modified xsi:type="dcterms:W3CDTF">2024-02-23T14:01:20Z</dcterms:modified>
</cp:coreProperties>
</file>